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9"/>
  </p:notesMasterIdLst>
  <p:sldIdLst>
    <p:sldId id="336" r:id="rId2"/>
    <p:sldId id="340" r:id="rId3"/>
    <p:sldId id="285" r:id="rId4"/>
    <p:sldId id="333" r:id="rId5"/>
    <p:sldId id="338" r:id="rId6"/>
    <p:sldId id="339" r:id="rId7"/>
    <p:sldId id="288" r:id="rId8"/>
    <p:sldId id="341" r:id="rId9"/>
    <p:sldId id="335" r:id="rId10"/>
    <p:sldId id="346" r:id="rId11"/>
    <p:sldId id="343" r:id="rId12"/>
    <p:sldId id="344" r:id="rId13"/>
    <p:sldId id="345" r:id="rId14"/>
    <p:sldId id="347" r:id="rId15"/>
    <p:sldId id="349" r:id="rId16"/>
    <p:sldId id="348" r:id="rId17"/>
    <p:sldId id="28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Zack" initials="JZ" lastIdx="1" clrIdx="0">
    <p:extLst>
      <p:ext uri="{19B8F6BF-5375-455C-9EA6-DF929625EA0E}">
        <p15:presenceInfo xmlns:p15="http://schemas.microsoft.com/office/powerpoint/2012/main" userId="9716c83ed4f5f8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918A"/>
    <a:srgbClr val="615346"/>
    <a:srgbClr val="00A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4EDE24-F615-4118-B925-E0CD742CED48}" v="167" dt="2019-02-05T04:35:57.7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3"/>
    <p:restoredTop sz="60233" autoAdjust="0"/>
  </p:normalViewPr>
  <p:slideViewPr>
    <p:cSldViewPr snapToGrid="0" snapToObjects="1">
      <p:cViewPr varScale="1">
        <p:scale>
          <a:sx n="97" d="100"/>
          <a:sy n="97" d="100"/>
        </p:scale>
        <p:origin x="224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 Zack" userId="9716c83ed4f5f874" providerId="LiveId" clId="{D64EDE24-F615-4118-B925-E0CD742CED48}"/>
    <pc:docChg chg="undo redo custSel mod addSld delSld modSld sldOrd">
      <pc:chgData name="Joe Zack" userId="9716c83ed4f5f874" providerId="LiveId" clId="{D64EDE24-F615-4118-B925-E0CD742CED48}" dt="2019-02-05T04:37:28.340" v="4297" actId="20577"/>
      <pc:docMkLst>
        <pc:docMk/>
      </pc:docMkLst>
      <pc:sldChg chg="modNotesTx">
        <pc:chgData name="Joe Zack" userId="9716c83ed4f5f874" providerId="LiveId" clId="{D64EDE24-F615-4118-B925-E0CD742CED48}" dt="2019-02-05T04:37:28.340" v="4297" actId="20577"/>
        <pc:sldMkLst>
          <pc:docMk/>
          <pc:sldMk cId="3479841568" sldId="284"/>
        </pc:sldMkLst>
      </pc:sldChg>
      <pc:sldChg chg="addSp delSp modSp mod setBg modNotesTx">
        <pc:chgData name="Joe Zack" userId="9716c83ed4f5f874" providerId="LiveId" clId="{D64EDE24-F615-4118-B925-E0CD742CED48}" dt="2019-02-05T03:49:05.636" v="1909" actId="20577"/>
        <pc:sldMkLst>
          <pc:docMk/>
          <pc:sldMk cId="3864639667" sldId="285"/>
        </pc:sldMkLst>
        <pc:spChg chg="mod ord">
          <ac:chgData name="Joe Zack" userId="9716c83ed4f5f874" providerId="LiveId" clId="{D64EDE24-F615-4118-B925-E0CD742CED48}" dt="2019-02-05T03:12:25.734" v="663" actId="1076"/>
          <ac:spMkLst>
            <pc:docMk/>
            <pc:sldMk cId="3864639667" sldId="285"/>
            <ac:spMk id="3" creationId="{344F5AF2-E969-D541-A2E6-03BAF0ED35B4}"/>
          </ac:spMkLst>
        </pc:spChg>
        <pc:spChg chg="add del">
          <ac:chgData name="Joe Zack" userId="9716c83ed4f5f874" providerId="LiveId" clId="{D64EDE24-F615-4118-B925-E0CD742CED48}" dt="2019-02-05T03:06:35.602" v="590" actId="26606"/>
          <ac:spMkLst>
            <pc:docMk/>
            <pc:sldMk cId="3864639667" sldId="285"/>
            <ac:spMk id="9" creationId="{E862BE82-D00D-42C1-BF16-93AA37870C32}"/>
          </ac:spMkLst>
        </pc:spChg>
        <pc:spChg chg="add del">
          <ac:chgData name="Joe Zack" userId="9716c83ed4f5f874" providerId="LiveId" clId="{D64EDE24-F615-4118-B925-E0CD742CED48}" dt="2019-02-05T03:06:35.602" v="590" actId="26606"/>
          <ac:spMkLst>
            <pc:docMk/>
            <pc:sldMk cId="3864639667" sldId="285"/>
            <ac:spMk id="11" creationId="{F6D92C2D-1D3D-4974-918C-06579FB354A9}"/>
          </ac:spMkLst>
        </pc:spChg>
        <pc:spChg chg="add del">
          <ac:chgData name="Joe Zack" userId="9716c83ed4f5f874" providerId="LiveId" clId="{D64EDE24-F615-4118-B925-E0CD742CED48}" dt="2019-02-05T03:05:17.152" v="569" actId="26606"/>
          <ac:spMkLst>
            <pc:docMk/>
            <pc:sldMk cId="3864639667" sldId="285"/>
            <ac:spMk id="16" creationId="{86C7B4A1-154A-4DF0-AC46-F88D75A2E0FD}"/>
          </ac:spMkLst>
        </pc:spChg>
        <pc:spChg chg="add del">
          <ac:chgData name="Joe Zack" userId="9716c83ed4f5f874" providerId="LiveId" clId="{D64EDE24-F615-4118-B925-E0CD742CED48}" dt="2019-02-05T03:08:10.412" v="613" actId="26606"/>
          <ac:spMkLst>
            <pc:docMk/>
            <pc:sldMk cId="3864639667" sldId="285"/>
            <ac:spMk id="17" creationId="{3CD9DF72-87A3-404E-A828-84CBF11A8303}"/>
          </ac:spMkLst>
        </pc:spChg>
        <pc:spChg chg="add del">
          <ac:chgData name="Joe Zack" userId="9716c83ed4f5f874" providerId="LiveId" clId="{D64EDE24-F615-4118-B925-E0CD742CED48}" dt="2019-02-05T03:06:34.961" v="589" actId="26606"/>
          <ac:spMkLst>
            <pc:docMk/>
            <pc:sldMk cId="3864639667" sldId="285"/>
            <ac:spMk id="19" creationId="{3CD9DF72-87A3-404E-A828-84CBF11A8303}"/>
          </ac:spMkLst>
        </pc:spChg>
        <pc:picChg chg="add del mod">
          <ac:chgData name="Joe Zack" userId="9716c83ed4f5f874" providerId="LiveId" clId="{D64EDE24-F615-4118-B925-E0CD742CED48}" dt="2019-02-05T03:06:35.754" v="591"/>
          <ac:picMkLst>
            <pc:docMk/>
            <pc:sldMk cId="3864639667" sldId="285"/>
            <ac:picMk id="4" creationId="{76078B4C-69E9-48D8-A942-C6733F36ACB3}"/>
          </ac:picMkLst>
        </pc:picChg>
        <pc:picChg chg="add del mod">
          <ac:chgData name="Joe Zack" userId="9716c83ed4f5f874" providerId="LiveId" clId="{D64EDE24-F615-4118-B925-E0CD742CED48}" dt="2019-02-05T03:07:27.734" v="597" actId="478"/>
          <ac:picMkLst>
            <pc:docMk/>
            <pc:sldMk cId="3864639667" sldId="285"/>
            <ac:picMk id="10" creationId="{9706B6F7-00F0-4413-B441-AFE4E9F4B603}"/>
          </ac:picMkLst>
        </pc:picChg>
        <pc:picChg chg="add mod modCrop">
          <ac:chgData name="Joe Zack" userId="9716c83ed4f5f874" providerId="LiveId" clId="{D64EDE24-F615-4118-B925-E0CD742CED48}" dt="2019-02-05T03:12:02.826" v="658" actId="1076"/>
          <ac:picMkLst>
            <pc:docMk/>
            <pc:sldMk cId="3864639667" sldId="285"/>
            <ac:picMk id="12" creationId="{5B82A5E7-D35B-4DEA-8C1D-FC28A8758BC3}"/>
          </ac:picMkLst>
        </pc:picChg>
        <pc:cxnChg chg="add del">
          <ac:chgData name="Joe Zack" userId="9716c83ed4f5f874" providerId="LiveId" clId="{D64EDE24-F615-4118-B925-E0CD742CED48}" dt="2019-02-05T03:08:10.412" v="613" actId="26606"/>
          <ac:cxnSpMkLst>
            <pc:docMk/>
            <pc:sldMk cId="3864639667" sldId="285"/>
            <ac:cxnSpMk id="14" creationId="{20E3A342-4D61-4E3F-AF90-1AB42AEB96CC}"/>
          </ac:cxnSpMkLst>
        </pc:cxnChg>
        <pc:cxnChg chg="add del">
          <ac:chgData name="Joe Zack" userId="9716c83ed4f5f874" providerId="LiveId" clId="{D64EDE24-F615-4118-B925-E0CD742CED48}" dt="2019-02-05T03:06:34.961" v="589" actId="26606"/>
          <ac:cxnSpMkLst>
            <pc:docMk/>
            <pc:sldMk cId="3864639667" sldId="285"/>
            <ac:cxnSpMk id="18" creationId="{20E3A342-4D61-4E3F-AF90-1AB42AEB96CC}"/>
          </ac:cxnSpMkLst>
        </pc:cxnChg>
      </pc:sldChg>
      <pc:sldChg chg="addSp delSp modSp">
        <pc:chgData name="Joe Zack" userId="9716c83ed4f5f874" providerId="LiveId" clId="{D64EDE24-F615-4118-B925-E0CD742CED48}" dt="2019-02-05T04:00:34.797" v="2517" actId="1076"/>
        <pc:sldMkLst>
          <pc:docMk/>
          <pc:sldMk cId="1658747797" sldId="288"/>
        </pc:sldMkLst>
        <pc:spChg chg="del">
          <ac:chgData name="Joe Zack" userId="9716c83ed4f5f874" providerId="LiveId" clId="{D64EDE24-F615-4118-B925-E0CD742CED48}" dt="2019-02-05T03:59:20.213" v="2500" actId="478"/>
          <ac:spMkLst>
            <pc:docMk/>
            <pc:sldMk cId="1658747797" sldId="288"/>
            <ac:spMk id="2" creationId="{7804F9A3-EB80-9640-8B9B-3EB84437EA03}"/>
          </ac:spMkLst>
        </pc:spChg>
        <pc:spChg chg="add del mod">
          <ac:chgData name="Joe Zack" userId="9716c83ed4f5f874" providerId="LiveId" clId="{D64EDE24-F615-4118-B925-E0CD742CED48}" dt="2019-02-05T03:59:22.581" v="2501" actId="478"/>
          <ac:spMkLst>
            <pc:docMk/>
            <pc:sldMk cId="1658747797" sldId="288"/>
            <ac:spMk id="4" creationId="{7E4D1E5A-2414-4500-9086-F984FEBEC39F}"/>
          </ac:spMkLst>
        </pc:spChg>
        <pc:spChg chg="del">
          <ac:chgData name="Joe Zack" userId="9716c83ed4f5f874" providerId="LiveId" clId="{D64EDE24-F615-4118-B925-E0CD742CED48}" dt="2019-02-05T03:59:27.043" v="2502" actId="478"/>
          <ac:spMkLst>
            <pc:docMk/>
            <pc:sldMk cId="1658747797" sldId="288"/>
            <ac:spMk id="5" creationId="{90E51AB0-67D0-5D4D-9B88-4857DE67CC9E}"/>
          </ac:spMkLst>
        </pc:spChg>
        <pc:picChg chg="mod modCrop">
          <ac:chgData name="Joe Zack" userId="9716c83ed4f5f874" providerId="LiveId" clId="{D64EDE24-F615-4118-B925-E0CD742CED48}" dt="2019-02-05T04:00:34.797" v="2517" actId="1076"/>
          <ac:picMkLst>
            <pc:docMk/>
            <pc:sldMk cId="1658747797" sldId="288"/>
            <ac:picMk id="6" creationId="{E659D76E-3C0C-9E4C-8C01-E376C181128D}"/>
          </ac:picMkLst>
        </pc:picChg>
      </pc:sldChg>
      <pc:sldChg chg="addSp delSp modSp del delAnim modAnim modNotesTx">
        <pc:chgData name="Joe Zack" userId="9716c83ed4f5f874" providerId="LiveId" clId="{D64EDE24-F615-4118-B925-E0CD742CED48}" dt="2019-02-05T03:20:17.305" v="709" actId="2696"/>
        <pc:sldMkLst>
          <pc:docMk/>
          <pc:sldMk cId="1466414412" sldId="332"/>
        </pc:sldMkLst>
        <pc:picChg chg="add del mod">
          <ac:chgData name="Joe Zack" userId="9716c83ed4f5f874" providerId="LiveId" clId="{D64EDE24-F615-4118-B925-E0CD742CED48}" dt="2019-02-05T03:19:07.935" v="703" actId="478"/>
          <ac:picMkLst>
            <pc:docMk/>
            <pc:sldMk cId="1466414412" sldId="332"/>
            <ac:picMk id="1026" creationId="{436276CB-E132-43E9-B2F4-A02ACC0876EA}"/>
          </ac:picMkLst>
        </pc:picChg>
      </pc:sldChg>
      <pc:sldChg chg="modNotesTx">
        <pc:chgData name="Joe Zack" userId="9716c83ed4f5f874" providerId="LiveId" clId="{D64EDE24-F615-4118-B925-E0CD742CED48}" dt="2019-02-05T03:50:07.543" v="1935" actId="20577"/>
        <pc:sldMkLst>
          <pc:docMk/>
          <pc:sldMk cId="85380178" sldId="333"/>
        </pc:sldMkLst>
      </pc:sldChg>
      <pc:sldChg chg="del">
        <pc:chgData name="Joe Zack" userId="9716c83ed4f5f874" providerId="LiveId" clId="{D64EDE24-F615-4118-B925-E0CD742CED48}" dt="2019-02-05T04:05:19.631" v="2597" actId="2696"/>
        <pc:sldMkLst>
          <pc:docMk/>
          <pc:sldMk cId="659355215" sldId="334"/>
        </pc:sldMkLst>
      </pc:sldChg>
      <pc:sldChg chg="addSp delSp modSp mod ord setBg modNotesTx">
        <pc:chgData name="Joe Zack" userId="9716c83ed4f5f874" providerId="LiveId" clId="{D64EDE24-F615-4118-B925-E0CD742CED48}" dt="2019-02-05T04:02:33.350" v="2565" actId="20577"/>
        <pc:sldMkLst>
          <pc:docMk/>
          <pc:sldMk cId="3136811157" sldId="335"/>
        </pc:sldMkLst>
        <pc:spChg chg="mod">
          <ac:chgData name="Joe Zack" userId="9716c83ed4f5f874" providerId="LiveId" clId="{D64EDE24-F615-4118-B925-E0CD742CED48}" dt="2019-02-05T03:57:28.967" v="2290" actId="20577"/>
          <ac:spMkLst>
            <pc:docMk/>
            <pc:sldMk cId="3136811157" sldId="335"/>
            <ac:spMk id="2" creationId="{5AB47756-9514-4344-B287-DA5A47555C54}"/>
          </ac:spMkLst>
        </pc:spChg>
        <pc:spChg chg="add del mod">
          <ac:chgData name="Joe Zack" userId="9716c83ed4f5f874" providerId="LiveId" clId="{D64EDE24-F615-4118-B925-E0CD742CED48}" dt="2019-02-05T03:56:28.047" v="2269" actId="26606"/>
          <ac:spMkLst>
            <pc:docMk/>
            <pc:sldMk cId="3136811157" sldId="335"/>
            <ac:spMk id="3" creationId="{758ED7FE-54C0-0F48-932D-CAE9068EA58B}"/>
          </ac:spMkLst>
        </pc:spChg>
        <pc:spChg chg="add del">
          <ac:chgData name="Joe Zack" userId="9716c83ed4f5f874" providerId="LiveId" clId="{D64EDE24-F615-4118-B925-E0CD742CED48}" dt="2019-02-05T03:24:38.603" v="896" actId="26606"/>
          <ac:spMkLst>
            <pc:docMk/>
            <pc:sldMk cId="3136811157" sldId="335"/>
            <ac:spMk id="9" creationId="{3CD9DF72-87A3-404E-A828-84CBF11A8303}"/>
          </ac:spMkLst>
        </pc:spChg>
        <pc:spChg chg="add del">
          <ac:chgData name="Joe Zack" userId="9716c83ed4f5f874" providerId="LiveId" clId="{D64EDE24-F615-4118-B925-E0CD742CED48}" dt="2019-02-05T03:57:18.821" v="2284" actId="26606"/>
          <ac:spMkLst>
            <pc:docMk/>
            <pc:sldMk cId="3136811157" sldId="335"/>
            <ac:spMk id="10" creationId="{46C2E80F-49A6-4372-B103-219D417A55ED}"/>
          </ac:spMkLst>
        </pc:spChg>
        <pc:spChg chg="add del">
          <ac:chgData name="Joe Zack" userId="9716c83ed4f5f874" providerId="LiveId" clId="{D64EDE24-F615-4118-B925-E0CD742CED48}" dt="2019-02-05T03:57:18.800" v="2283" actId="26606"/>
          <ac:spMkLst>
            <pc:docMk/>
            <pc:sldMk cId="3136811157" sldId="335"/>
            <ac:spMk id="15" creationId="{46C2E80F-49A6-4372-B103-219D417A55ED}"/>
          </ac:spMkLst>
        </pc:spChg>
        <pc:spChg chg="add del">
          <ac:chgData name="Joe Zack" userId="9716c83ed4f5f874" providerId="LiveId" clId="{D64EDE24-F615-4118-B925-E0CD742CED48}" dt="2019-02-05T03:24:33.472" v="894" actId="26606"/>
          <ac:spMkLst>
            <pc:docMk/>
            <pc:sldMk cId="3136811157" sldId="335"/>
            <ac:spMk id="19" creationId="{02E941BD-027E-419D-A57B-79D61423B642}"/>
          </ac:spMkLst>
        </pc:spChg>
        <pc:graphicFrameChg chg="add mod modGraphic">
          <ac:chgData name="Joe Zack" userId="9716c83ed4f5f874" providerId="LiveId" clId="{D64EDE24-F615-4118-B925-E0CD742CED48}" dt="2019-02-05T03:58:48.159" v="2467" actId="26606"/>
          <ac:graphicFrameMkLst>
            <pc:docMk/>
            <pc:sldMk cId="3136811157" sldId="335"/>
            <ac:graphicFrameMk id="5" creationId="{0D79A2BD-A0CC-4B4A-986D-40D907409A2D}"/>
          </ac:graphicFrameMkLst>
        </pc:graphicFrameChg>
        <pc:graphicFrameChg chg="add del mod modGraphic">
          <ac:chgData name="Joe Zack" userId="9716c83ed4f5f874" providerId="LiveId" clId="{D64EDE24-F615-4118-B925-E0CD742CED48}" dt="2019-02-05T03:55:16.139" v="2256" actId="27309"/>
          <ac:graphicFrameMkLst>
            <pc:docMk/>
            <pc:sldMk cId="3136811157" sldId="335"/>
            <ac:graphicFrameMk id="6" creationId="{530DC279-CCFB-4CD9-8FDE-5847790C88B6}"/>
          </ac:graphicFrameMkLst>
        </pc:graphicFrameChg>
        <pc:picChg chg="add del mod ord modCrop">
          <ac:chgData name="Joe Zack" userId="9716c83ed4f5f874" providerId="LiveId" clId="{D64EDE24-F615-4118-B925-E0CD742CED48}" dt="2019-02-05T03:38:58.085" v="1328" actId="478"/>
          <ac:picMkLst>
            <pc:docMk/>
            <pc:sldMk cId="3136811157" sldId="335"/>
            <ac:picMk id="4" creationId="{D1D6956F-131C-4967-9CF0-49BEE664A681}"/>
          </ac:picMkLst>
        </pc:picChg>
        <pc:picChg chg="add del mod">
          <ac:chgData name="Joe Zack" userId="9716c83ed4f5f874" providerId="LiveId" clId="{D64EDE24-F615-4118-B925-E0CD742CED48}" dt="2019-02-05T03:56:01.592" v="2268" actId="478"/>
          <ac:picMkLst>
            <pc:docMk/>
            <pc:sldMk cId="3136811157" sldId="335"/>
            <ac:picMk id="12" creationId="{5C767193-44C2-48DD-8A4F-5B4178D123C8}"/>
          </ac:picMkLst>
        </pc:picChg>
        <pc:picChg chg="add del mod modCrop">
          <ac:chgData name="Joe Zack" userId="9716c83ed4f5f874" providerId="LiveId" clId="{D64EDE24-F615-4118-B925-E0CD742CED48}" dt="2019-02-05T03:24:33.472" v="894" actId="26606"/>
          <ac:picMkLst>
            <pc:docMk/>
            <pc:sldMk cId="3136811157" sldId="335"/>
            <ac:picMk id="14" creationId="{D1D6956F-131C-4967-9CF0-49BEE664A681}"/>
          </ac:picMkLst>
        </pc:picChg>
        <pc:picChg chg="add del">
          <ac:chgData name="Joe Zack" userId="9716c83ed4f5f874" providerId="LiveId" clId="{D64EDE24-F615-4118-B925-E0CD742CED48}" dt="2019-02-05T03:24:33.472" v="894" actId="26606"/>
          <ac:picMkLst>
            <pc:docMk/>
            <pc:sldMk cId="3136811157" sldId="335"/>
            <ac:picMk id="17" creationId="{DEF28D5B-2926-4FE4-BF22-EA37C737E8FE}"/>
          </ac:picMkLst>
        </pc:picChg>
        <pc:cxnChg chg="add del">
          <ac:chgData name="Joe Zack" userId="9716c83ed4f5f874" providerId="LiveId" clId="{D64EDE24-F615-4118-B925-E0CD742CED48}" dt="2019-02-05T03:24:38.603" v="896" actId="26606"/>
          <ac:cxnSpMkLst>
            <pc:docMk/>
            <pc:sldMk cId="3136811157" sldId="335"/>
            <ac:cxnSpMk id="11" creationId="{20E3A342-4D61-4E3F-AF90-1AB42AEB96CC}"/>
          </ac:cxnSpMkLst>
        </pc:cxnChg>
      </pc:sldChg>
      <pc:sldChg chg="add setBg modAnim modNotesTx">
        <pc:chgData name="Joe Zack" userId="9716c83ed4f5f874" providerId="LiveId" clId="{D64EDE24-F615-4118-B925-E0CD742CED48}" dt="2019-02-05T03:46:33.315" v="1665" actId="20577"/>
        <pc:sldMkLst>
          <pc:docMk/>
          <pc:sldMk cId="4197361690" sldId="336"/>
        </pc:sldMkLst>
      </pc:sldChg>
      <pc:sldChg chg="addSp delSp modSp add del mod ord setBg modNotesTx">
        <pc:chgData name="Joe Zack" userId="9716c83ed4f5f874" providerId="LiveId" clId="{D64EDE24-F615-4118-B925-E0CD742CED48}" dt="2019-02-05T03:35:19.079" v="1119" actId="2696"/>
        <pc:sldMkLst>
          <pc:docMk/>
          <pc:sldMk cId="2542632957" sldId="337"/>
        </pc:sldMkLst>
        <pc:spChg chg="del">
          <ac:chgData name="Joe Zack" userId="9716c83ed4f5f874" providerId="LiveId" clId="{D64EDE24-F615-4118-B925-E0CD742CED48}" dt="2019-02-05T03:27:32.603" v="907" actId="478"/>
          <ac:spMkLst>
            <pc:docMk/>
            <pc:sldMk cId="2542632957" sldId="337"/>
            <ac:spMk id="3" creationId="{344F5AF2-E969-D541-A2E6-03BAF0ED35B4}"/>
          </ac:spMkLst>
        </pc:spChg>
        <pc:spChg chg="add mod ord">
          <ac:chgData name="Joe Zack" userId="9716c83ed4f5f874" providerId="LiveId" clId="{D64EDE24-F615-4118-B925-E0CD742CED48}" dt="2019-02-05T03:31:05.492" v="1088" actId="26606"/>
          <ac:spMkLst>
            <pc:docMk/>
            <pc:sldMk cId="2542632957" sldId="337"/>
            <ac:spMk id="5" creationId="{9B3D86CB-46DD-4246-A734-8B9D919DE508}"/>
          </ac:spMkLst>
        </pc:spChg>
        <pc:spChg chg="add del">
          <ac:chgData name="Joe Zack" userId="9716c83ed4f5f874" providerId="LiveId" clId="{D64EDE24-F615-4118-B925-E0CD742CED48}" dt="2019-02-05T03:30:18.016" v="1081" actId="26606"/>
          <ac:spMkLst>
            <pc:docMk/>
            <pc:sldMk cId="2542632957" sldId="337"/>
            <ac:spMk id="10" creationId="{AFA67CD3-AB4E-4A7A-BEB8-53C445D8C44E}"/>
          </ac:spMkLst>
        </pc:spChg>
        <pc:spChg chg="add del">
          <ac:chgData name="Joe Zack" userId="9716c83ed4f5f874" providerId="LiveId" clId="{D64EDE24-F615-4118-B925-E0CD742CED48}" dt="2019-02-05T03:30:18.016" v="1081" actId="26606"/>
          <ac:spMkLst>
            <pc:docMk/>
            <pc:sldMk cId="2542632957" sldId="337"/>
            <ac:spMk id="14" creationId="{339C8D78-A644-462F-B674-F440635E5353}"/>
          </ac:spMkLst>
        </pc:spChg>
        <pc:spChg chg="add del">
          <ac:chgData name="Joe Zack" userId="9716c83ed4f5f874" providerId="LiveId" clId="{D64EDE24-F615-4118-B925-E0CD742CED48}" dt="2019-02-05T03:31:05.492" v="1088" actId="26606"/>
          <ac:spMkLst>
            <pc:docMk/>
            <pc:sldMk cId="2542632957" sldId="337"/>
            <ac:spMk id="19" creationId="{867D4867-5BA7-4462-B2F6-A23F4A622AA7}"/>
          </ac:spMkLst>
        </pc:spChg>
        <pc:picChg chg="add mod ord">
          <ac:chgData name="Joe Zack" userId="9716c83ed4f5f874" providerId="LiveId" clId="{D64EDE24-F615-4118-B925-E0CD742CED48}" dt="2019-02-05T03:31:05.492" v="1088" actId="26606"/>
          <ac:picMkLst>
            <pc:docMk/>
            <pc:sldMk cId="2542632957" sldId="337"/>
            <ac:picMk id="4" creationId="{B4C7A0DA-8F63-4A38-8C38-9D41C681CE4B}"/>
          </ac:picMkLst>
        </pc:picChg>
        <pc:picChg chg="add del">
          <ac:chgData name="Joe Zack" userId="9716c83ed4f5f874" providerId="LiveId" clId="{D64EDE24-F615-4118-B925-E0CD742CED48}" dt="2019-02-05T03:30:18.016" v="1081" actId="26606"/>
          <ac:picMkLst>
            <pc:docMk/>
            <pc:sldMk cId="2542632957" sldId="337"/>
            <ac:picMk id="7" creationId="{07CF545F-9C2E-4446-97CD-AD92990C2B68}"/>
          </ac:picMkLst>
        </pc:picChg>
        <pc:picChg chg="del">
          <ac:chgData name="Joe Zack" userId="9716c83ed4f5f874" providerId="LiveId" clId="{D64EDE24-F615-4118-B925-E0CD742CED48}" dt="2019-02-05T03:26:14.022" v="905" actId="478"/>
          <ac:picMkLst>
            <pc:docMk/>
            <pc:sldMk cId="2542632957" sldId="337"/>
            <ac:picMk id="12" creationId="{5B82A5E7-D35B-4DEA-8C1D-FC28A8758BC3}"/>
          </ac:picMkLst>
        </pc:picChg>
        <pc:cxnChg chg="add">
          <ac:chgData name="Joe Zack" userId="9716c83ed4f5f874" providerId="LiveId" clId="{D64EDE24-F615-4118-B925-E0CD742CED48}" dt="2019-02-05T03:31:05.492" v="1088" actId="26606"/>
          <ac:cxnSpMkLst>
            <pc:docMk/>
            <pc:sldMk cId="2542632957" sldId="337"/>
            <ac:cxnSpMk id="24" creationId="{39B7FDC9-F0CE-43A7-9F2A-83DD09DC3453}"/>
          </ac:cxnSpMkLst>
        </pc:cxnChg>
      </pc:sldChg>
      <pc:sldChg chg="addSp delSp modSp add mod setBg modNotesTx">
        <pc:chgData name="Joe Zack" userId="9716c83ed4f5f874" providerId="LiveId" clId="{D64EDE24-F615-4118-B925-E0CD742CED48}" dt="2019-02-05T03:52:05.137" v="2125" actId="20577"/>
        <pc:sldMkLst>
          <pc:docMk/>
          <pc:sldMk cId="1441188221" sldId="338"/>
        </pc:sldMkLst>
        <pc:spChg chg="mod">
          <ac:chgData name="Joe Zack" userId="9716c83ed4f5f874" providerId="LiveId" clId="{D64EDE24-F615-4118-B925-E0CD742CED48}" dt="2019-02-05T03:34:51.296" v="1118" actId="26606"/>
          <ac:spMkLst>
            <pc:docMk/>
            <pc:sldMk cId="1441188221" sldId="338"/>
            <ac:spMk id="2" creationId="{48F4A3A4-4814-4D74-BA90-0AC2C3DF9620}"/>
          </ac:spMkLst>
        </pc:spChg>
        <pc:spChg chg="del mod ord">
          <ac:chgData name="Joe Zack" userId="9716c83ed4f5f874" providerId="LiveId" clId="{D64EDE24-F615-4118-B925-E0CD742CED48}" dt="2019-02-05T03:34:51.296" v="1118" actId="26606"/>
          <ac:spMkLst>
            <pc:docMk/>
            <pc:sldMk cId="1441188221" sldId="338"/>
            <ac:spMk id="3" creationId="{B422FF00-4293-4B29-B137-4A709117106E}"/>
          </ac:spMkLst>
        </pc:spChg>
        <pc:spChg chg="add">
          <ac:chgData name="Joe Zack" userId="9716c83ed4f5f874" providerId="LiveId" clId="{D64EDE24-F615-4118-B925-E0CD742CED48}" dt="2019-02-05T03:34:51.296" v="1118" actId="26606"/>
          <ac:spMkLst>
            <pc:docMk/>
            <pc:sldMk cId="1441188221" sldId="338"/>
            <ac:spMk id="16" creationId="{46C2E80F-49A6-4372-B103-219D417A55ED}"/>
          </ac:spMkLst>
        </pc:spChg>
        <pc:graphicFrameChg chg="add mod">
          <ac:chgData name="Joe Zack" userId="9716c83ed4f5f874" providerId="LiveId" clId="{D64EDE24-F615-4118-B925-E0CD742CED48}" dt="2019-02-05T03:52:05.137" v="2125" actId="20577"/>
          <ac:graphicFrameMkLst>
            <pc:docMk/>
            <pc:sldMk cId="1441188221" sldId="338"/>
            <ac:graphicFrameMk id="11" creationId="{6C3CAE39-C6B0-49E3-B510-7CEB11A8CCA6}"/>
          </ac:graphicFrameMkLst>
        </pc:graphicFrameChg>
        <pc:picChg chg="add del">
          <ac:chgData name="Joe Zack" userId="9716c83ed4f5f874" providerId="LiveId" clId="{D64EDE24-F615-4118-B925-E0CD742CED48}" dt="2019-02-05T03:34:32.922" v="1117" actId="478"/>
          <ac:picMkLst>
            <pc:docMk/>
            <pc:sldMk cId="1441188221" sldId="338"/>
            <ac:picMk id="4" creationId="{159DDC5B-DE15-4398-BB78-6F1ADFE4708C}"/>
          </ac:picMkLst>
        </pc:picChg>
        <pc:cxnChg chg="add del">
          <ac:chgData name="Joe Zack" userId="9716c83ed4f5f874" providerId="LiveId" clId="{D64EDE24-F615-4118-B925-E0CD742CED48}" dt="2019-02-05T03:34:51.296" v="1118" actId="26606"/>
          <ac:cxnSpMkLst>
            <pc:docMk/>
            <pc:sldMk cId="1441188221" sldId="338"/>
            <ac:cxnSpMk id="9" creationId="{39B7FDC9-F0CE-43A7-9F2A-83DD09DC3453}"/>
          </ac:cxnSpMkLst>
        </pc:cxnChg>
      </pc:sldChg>
      <pc:sldChg chg="addSp delSp modSp add del">
        <pc:chgData name="Joe Zack" userId="9716c83ed4f5f874" providerId="LiveId" clId="{D64EDE24-F615-4118-B925-E0CD742CED48}" dt="2019-02-05T03:33:26.551" v="1098" actId="2696"/>
        <pc:sldMkLst>
          <pc:docMk/>
          <pc:sldMk cId="3108463405" sldId="338"/>
        </pc:sldMkLst>
        <pc:picChg chg="add del">
          <ac:chgData name="Joe Zack" userId="9716c83ed4f5f874" providerId="LiveId" clId="{D64EDE24-F615-4118-B925-E0CD742CED48}" dt="2019-02-05T03:32:47.911" v="1091" actId="478"/>
          <ac:picMkLst>
            <pc:docMk/>
            <pc:sldMk cId="3108463405" sldId="338"/>
            <ac:picMk id="2050" creationId="{EAD69EC6-0127-4162-8D6F-760EBED03E52}"/>
          </ac:picMkLst>
        </pc:picChg>
        <pc:picChg chg="add del">
          <ac:chgData name="Joe Zack" userId="9716c83ed4f5f874" providerId="LiveId" clId="{D64EDE24-F615-4118-B925-E0CD742CED48}" dt="2019-02-05T03:32:52.518" v="1093" actId="478"/>
          <ac:picMkLst>
            <pc:docMk/>
            <pc:sldMk cId="3108463405" sldId="338"/>
            <ac:picMk id="2052" creationId="{09356537-B72B-42D6-857B-0DE04E1C68A6}"/>
          </ac:picMkLst>
        </pc:picChg>
        <pc:picChg chg="add mod">
          <ac:chgData name="Joe Zack" userId="9716c83ed4f5f874" providerId="LiveId" clId="{D64EDE24-F615-4118-B925-E0CD742CED48}" dt="2019-02-05T03:33:14.195" v="1097" actId="14100"/>
          <ac:picMkLst>
            <pc:docMk/>
            <pc:sldMk cId="3108463405" sldId="338"/>
            <ac:picMk id="2054" creationId="{1037B6C8-DC34-497D-A4FA-D42AE68DA98C}"/>
          </ac:picMkLst>
        </pc:picChg>
      </pc:sldChg>
      <pc:sldChg chg="add ord modNotesTx">
        <pc:chgData name="Joe Zack" userId="9716c83ed4f5f874" providerId="LiveId" clId="{D64EDE24-F615-4118-B925-E0CD742CED48}" dt="2019-02-05T03:52:21.742" v="2148" actId="20577"/>
        <pc:sldMkLst>
          <pc:docMk/>
          <pc:sldMk cId="3307294506" sldId="339"/>
        </pc:sldMkLst>
      </pc:sldChg>
      <pc:sldChg chg="addSp delSp add ord modNotesTx">
        <pc:chgData name="Joe Zack" userId="9716c83ed4f5f874" providerId="LiveId" clId="{D64EDE24-F615-4118-B925-E0CD742CED48}" dt="2019-02-05T03:47:51.934" v="1780" actId="20577"/>
        <pc:sldMkLst>
          <pc:docMk/>
          <pc:sldMk cId="502001220" sldId="340"/>
        </pc:sldMkLst>
        <pc:spChg chg="del">
          <ac:chgData name="Joe Zack" userId="9716c83ed4f5f874" providerId="LiveId" clId="{D64EDE24-F615-4118-B925-E0CD742CED48}" dt="2019-02-05T03:43:38.320" v="1348" actId="478"/>
          <ac:spMkLst>
            <pc:docMk/>
            <pc:sldMk cId="502001220" sldId="340"/>
            <ac:spMk id="2" creationId="{CA9171DD-E3F6-4F9E-9F08-ED7D7123120A}"/>
          </ac:spMkLst>
        </pc:spChg>
        <pc:spChg chg="del">
          <ac:chgData name="Joe Zack" userId="9716c83ed4f5f874" providerId="LiveId" clId="{D64EDE24-F615-4118-B925-E0CD742CED48}" dt="2019-02-05T03:43:36.680" v="1347" actId="478"/>
          <ac:spMkLst>
            <pc:docMk/>
            <pc:sldMk cId="502001220" sldId="340"/>
            <ac:spMk id="3" creationId="{3B25018F-44FB-469D-90E9-FD5B3F3D2C2E}"/>
          </ac:spMkLst>
        </pc:spChg>
        <pc:spChg chg="add del">
          <ac:chgData name="Joe Zack" userId="9716c83ed4f5f874" providerId="LiveId" clId="{D64EDE24-F615-4118-B925-E0CD742CED48}" dt="2019-02-05T03:43:32.602" v="1346"/>
          <ac:spMkLst>
            <pc:docMk/>
            <pc:sldMk cId="502001220" sldId="340"/>
            <ac:spMk id="4" creationId="{A21D82AD-E9A1-420C-A198-684066348A2F}"/>
          </ac:spMkLst>
        </pc:spChg>
        <pc:picChg chg="add">
          <ac:chgData name="Joe Zack" userId="9716c83ed4f5f874" providerId="LiveId" clId="{D64EDE24-F615-4118-B925-E0CD742CED48}" dt="2019-02-05T03:43:11.568" v="1343"/>
          <ac:picMkLst>
            <pc:docMk/>
            <pc:sldMk cId="502001220" sldId="340"/>
            <ac:picMk id="6146" creationId="{B3538B58-8FA6-4A06-8DC6-AEED0B2D8496}"/>
          </ac:picMkLst>
        </pc:picChg>
      </pc:sldChg>
      <pc:sldChg chg="modSp add setBg">
        <pc:chgData name="Joe Zack" userId="9716c83ed4f5f874" providerId="LiveId" clId="{D64EDE24-F615-4118-B925-E0CD742CED48}" dt="2019-02-05T04:01:44.018" v="2535" actId="1076"/>
        <pc:sldMkLst>
          <pc:docMk/>
          <pc:sldMk cId="2221820549" sldId="341"/>
        </pc:sldMkLst>
        <pc:picChg chg="mod modCrop">
          <ac:chgData name="Joe Zack" userId="9716c83ed4f5f874" providerId="LiveId" clId="{D64EDE24-F615-4118-B925-E0CD742CED48}" dt="2019-02-05T04:01:44.018" v="2535" actId="1076"/>
          <ac:picMkLst>
            <pc:docMk/>
            <pc:sldMk cId="2221820549" sldId="341"/>
            <ac:picMk id="6" creationId="{E659D76E-3C0C-9E4C-8C01-E376C181128D}"/>
          </ac:picMkLst>
        </pc:picChg>
      </pc:sldChg>
      <pc:sldChg chg="addSp delSp modSp add del mod setBg setClrOvrMap modNotesTx">
        <pc:chgData name="Joe Zack" userId="9716c83ed4f5f874" providerId="LiveId" clId="{D64EDE24-F615-4118-B925-E0CD742CED48}" dt="2019-02-05T04:16:22.180" v="2909" actId="2696"/>
        <pc:sldMkLst>
          <pc:docMk/>
          <pc:sldMk cId="4262070696" sldId="342"/>
        </pc:sldMkLst>
        <pc:spChg chg="del mod">
          <ac:chgData name="Joe Zack" userId="9716c83ed4f5f874" providerId="LiveId" clId="{D64EDE24-F615-4118-B925-E0CD742CED48}" dt="2019-02-05T04:07:08.788" v="2609" actId="478"/>
          <ac:spMkLst>
            <pc:docMk/>
            <pc:sldMk cId="4262070696" sldId="342"/>
            <ac:spMk id="2" creationId="{BD43F9C9-7343-4D9C-8025-4696E737BD8E}"/>
          </ac:spMkLst>
        </pc:spChg>
        <pc:spChg chg="del mod ord">
          <ac:chgData name="Joe Zack" userId="9716c83ed4f5f874" providerId="LiveId" clId="{D64EDE24-F615-4118-B925-E0CD742CED48}" dt="2019-02-05T04:05:13.808" v="2596" actId="478"/>
          <ac:spMkLst>
            <pc:docMk/>
            <pc:sldMk cId="4262070696" sldId="342"/>
            <ac:spMk id="3" creationId="{5FFC55AD-3038-4273-9B76-29E4C99951D8}"/>
          </ac:spMkLst>
        </pc:spChg>
        <pc:spChg chg="add del mod">
          <ac:chgData name="Joe Zack" userId="9716c83ed4f5f874" providerId="LiveId" clId="{D64EDE24-F615-4118-B925-E0CD742CED48}" dt="2019-02-05T04:07:05.624" v="2608" actId="478"/>
          <ac:spMkLst>
            <pc:docMk/>
            <pc:sldMk cId="4262070696" sldId="342"/>
            <ac:spMk id="9" creationId="{8DD65DBF-E433-4BF4-9F68-097F486910C9}"/>
          </ac:spMkLst>
        </pc:spChg>
        <pc:spChg chg="add del mod">
          <ac:chgData name="Joe Zack" userId="9716c83ed4f5f874" providerId="LiveId" clId="{D64EDE24-F615-4118-B925-E0CD742CED48}" dt="2019-02-05T04:07:12.020" v="2610" actId="478"/>
          <ac:spMkLst>
            <pc:docMk/>
            <pc:sldMk cId="4262070696" sldId="342"/>
            <ac:spMk id="11" creationId="{D35F19F3-8AB3-4FE6-8129-68A6E6B083C4}"/>
          </ac:spMkLst>
        </pc:spChg>
        <pc:spChg chg="add">
          <ac:chgData name="Joe Zack" userId="9716c83ed4f5f874" providerId="LiveId" clId="{D64EDE24-F615-4118-B925-E0CD742CED48}" dt="2019-02-05T04:04:58.631" v="2581" actId="26606"/>
          <ac:spMkLst>
            <pc:docMk/>
            <pc:sldMk cId="4262070696" sldId="342"/>
            <ac:spMk id="73" creationId="{8DF8AE6E-38CD-4B2A-8E02-F099DD30EF40}"/>
          </ac:spMkLst>
        </pc:spChg>
        <pc:spChg chg="add">
          <ac:chgData name="Joe Zack" userId="9716c83ed4f5f874" providerId="LiveId" clId="{D64EDE24-F615-4118-B925-E0CD742CED48}" dt="2019-02-05T04:04:58.631" v="2581" actId="26606"/>
          <ac:spMkLst>
            <pc:docMk/>
            <pc:sldMk cId="4262070696" sldId="342"/>
            <ac:spMk id="75" creationId="{23293907-0F26-4752-BCD0-3AC2C5026383}"/>
          </ac:spMkLst>
        </pc:spChg>
        <pc:spChg chg="add">
          <ac:chgData name="Joe Zack" userId="9716c83ed4f5f874" providerId="LiveId" clId="{D64EDE24-F615-4118-B925-E0CD742CED48}" dt="2019-02-05T04:04:58.631" v="2581" actId="26606"/>
          <ac:spMkLst>
            <pc:docMk/>
            <pc:sldMk cId="4262070696" sldId="342"/>
            <ac:spMk id="77" creationId="{4CA07809-FD84-4293-BEDA-C920BB2A1F3F}"/>
          </ac:spMkLst>
        </pc:spChg>
        <pc:spChg chg="add">
          <ac:chgData name="Joe Zack" userId="9716c83ed4f5f874" providerId="LiveId" clId="{D64EDE24-F615-4118-B925-E0CD742CED48}" dt="2019-02-05T04:04:58.631" v="2581" actId="26606"/>
          <ac:spMkLst>
            <pc:docMk/>
            <pc:sldMk cId="4262070696" sldId="342"/>
            <ac:spMk id="79" creationId="{A06D4B98-7FBD-4771-9C71-AE026D67023F}"/>
          </ac:spMkLst>
        </pc:spChg>
        <pc:spChg chg="add">
          <ac:chgData name="Joe Zack" userId="9716c83ed4f5f874" providerId="LiveId" clId="{D64EDE24-F615-4118-B925-E0CD742CED48}" dt="2019-02-05T04:04:58.631" v="2581" actId="26606"/>
          <ac:spMkLst>
            <pc:docMk/>
            <pc:sldMk cId="4262070696" sldId="342"/>
            <ac:spMk id="81" creationId="{1E32D174-F8A9-4FF0-8888-1B4F5E184961}"/>
          </ac:spMkLst>
        </pc:spChg>
        <pc:spChg chg="add">
          <ac:chgData name="Joe Zack" userId="9716c83ed4f5f874" providerId="LiveId" clId="{D64EDE24-F615-4118-B925-E0CD742CED48}" dt="2019-02-05T04:04:58.631" v="2581" actId="26606"/>
          <ac:spMkLst>
            <pc:docMk/>
            <pc:sldMk cId="4262070696" sldId="342"/>
            <ac:spMk id="83" creationId="{769201C5-687E-46FB-BA72-23BA40BFEE1E}"/>
          </ac:spMkLst>
        </pc:spChg>
        <pc:spChg chg="add">
          <ac:chgData name="Joe Zack" userId="9716c83ed4f5f874" providerId="LiveId" clId="{D64EDE24-F615-4118-B925-E0CD742CED48}" dt="2019-02-05T04:04:58.631" v="2581" actId="26606"/>
          <ac:spMkLst>
            <pc:docMk/>
            <pc:sldMk cId="4262070696" sldId="342"/>
            <ac:spMk id="85" creationId="{339141A8-FDFD-4ABE-A499-72C9669F4BE6}"/>
          </ac:spMkLst>
        </pc:spChg>
        <pc:spChg chg="add">
          <ac:chgData name="Joe Zack" userId="9716c83ed4f5f874" providerId="LiveId" clId="{D64EDE24-F615-4118-B925-E0CD742CED48}" dt="2019-02-05T04:04:58.631" v="2581" actId="26606"/>
          <ac:spMkLst>
            <pc:docMk/>
            <pc:sldMk cId="4262070696" sldId="342"/>
            <ac:spMk id="87" creationId="{8A439E11-755A-4258-859D-56A6B6AFCB66}"/>
          </ac:spMkLst>
        </pc:spChg>
        <pc:spChg chg="add">
          <ac:chgData name="Joe Zack" userId="9716c83ed4f5f874" providerId="LiveId" clId="{D64EDE24-F615-4118-B925-E0CD742CED48}" dt="2019-02-05T04:04:58.631" v="2581" actId="26606"/>
          <ac:spMkLst>
            <pc:docMk/>
            <pc:sldMk cId="4262070696" sldId="342"/>
            <ac:spMk id="89" creationId="{E916EF49-F958-4F28-A999-F8FA8D09AF86}"/>
          </ac:spMkLst>
        </pc:spChg>
        <pc:spChg chg="add">
          <ac:chgData name="Joe Zack" userId="9716c83ed4f5f874" providerId="LiveId" clId="{D64EDE24-F615-4118-B925-E0CD742CED48}" dt="2019-02-05T04:04:58.631" v="2581" actId="26606"/>
          <ac:spMkLst>
            <pc:docMk/>
            <pc:sldMk cId="4262070696" sldId="342"/>
            <ac:spMk id="91" creationId="{A7665D74-DFEA-412C-928C-F090E67084F3}"/>
          </ac:spMkLst>
        </pc:spChg>
        <pc:spChg chg="add">
          <ac:chgData name="Joe Zack" userId="9716c83ed4f5f874" providerId="LiveId" clId="{D64EDE24-F615-4118-B925-E0CD742CED48}" dt="2019-02-05T04:04:58.631" v="2581" actId="26606"/>
          <ac:spMkLst>
            <pc:docMk/>
            <pc:sldMk cId="4262070696" sldId="342"/>
            <ac:spMk id="93" creationId="{3E84BD56-679D-4E0C-9C9B-D694ABF07373}"/>
          </ac:spMkLst>
        </pc:spChg>
        <pc:spChg chg="add">
          <ac:chgData name="Joe Zack" userId="9716c83ed4f5f874" providerId="LiveId" clId="{D64EDE24-F615-4118-B925-E0CD742CED48}" dt="2019-02-05T04:04:58.631" v="2581" actId="26606"/>
          <ac:spMkLst>
            <pc:docMk/>
            <pc:sldMk cId="4262070696" sldId="342"/>
            <ac:spMk id="95" creationId="{2335FEDF-EF88-4E68-9CF7-5A72EF32AFC2}"/>
          </ac:spMkLst>
        </pc:spChg>
        <pc:spChg chg="add">
          <ac:chgData name="Joe Zack" userId="9716c83ed4f5f874" providerId="LiveId" clId="{D64EDE24-F615-4118-B925-E0CD742CED48}" dt="2019-02-05T04:04:58.631" v="2581" actId="26606"/>
          <ac:spMkLst>
            <pc:docMk/>
            <pc:sldMk cId="4262070696" sldId="342"/>
            <ac:spMk id="97" creationId="{03DB71A4-74AA-406D-9553-61C0C6D23689}"/>
          </ac:spMkLst>
        </pc:spChg>
        <pc:spChg chg="add">
          <ac:chgData name="Joe Zack" userId="9716c83ed4f5f874" providerId="LiveId" clId="{D64EDE24-F615-4118-B925-E0CD742CED48}" dt="2019-02-05T04:04:58.631" v="2581" actId="26606"/>
          <ac:spMkLst>
            <pc:docMk/>
            <pc:sldMk cId="4262070696" sldId="342"/>
            <ac:spMk id="99" creationId="{DA9994C2-211B-4BF6-B6A0-D67471594EC1}"/>
          </ac:spMkLst>
        </pc:spChg>
        <pc:spChg chg="add">
          <ac:chgData name="Joe Zack" userId="9716c83ed4f5f874" providerId="LiveId" clId="{D64EDE24-F615-4118-B925-E0CD742CED48}" dt="2019-02-05T04:04:58.631" v="2581" actId="26606"/>
          <ac:spMkLst>
            <pc:docMk/>
            <pc:sldMk cId="4262070696" sldId="342"/>
            <ac:spMk id="101" creationId="{837A7BE2-DF08-4ECE-A520-13927DBF4C5E}"/>
          </ac:spMkLst>
        </pc:spChg>
        <pc:picChg chg="add mod ord">
          <ac:chgData name="Joe Zack" userId="9716c83ed4f5f874" providerId="LiveId" clId="{D64EDE24-F615-4118-B925-E0CD742CED48}" dt="2019-02-05T04:04:58.631" v="2581" actId="26606"/>
          <ac:picMkLst>
            <pc:docMk/>
            <pc:sldMk cId="4262070696" sldId="342"/>
            <ac:picMk id="4" creationId="{18348DE1-1D18-41A2-98F3-ADB816ACA986}"/>
          </ac:picMkLst>
        </pc:picChg>
        <pc:picChg chg="add mod ord">
          <ac:chgData name="Joe Zack" userId="9716c83ed4f5f874" providerId="LiveId" clId="{D64EDE24-F615-4118-B925-E0CD742CED48}" dt="2019-02-05T04:04:58.631" v="2581" actId="26606"/>
          <ac:picMkLst>
            <pc:docMk/>
            <pc:sldMk cId="4262070696" sldId="342"/>
            <ac:picMk id="5" creationId="{4939E465-D9EB-4972-9375-59A518457038}"/>
          </ac:picMkLst>
        </pc:picChg>
        <pc:picChg chg="add mod ord">
          <ac:chgData name="Joe Zack" userId="9716c83ed4f5f874" providerId="LiveId" clId="{D64EDE24-F615-4118-B925-E0CD742CED48}" dt="2019-02-05T04:04:58.631" v="2581" actId="26606"/>
          <ac:picMkLst>
            <pc:docMk/>
            <pc:sldMk cId="4262070696" sldId="342"/>
            <ac:picMk id="6" creationId="{891D637F-CFB9-4271-A2BB-472A1D5ADD0B}"/>
          </ac:picMkLst>
        </pc:picChg>
        <pc:picChg chg="add mod">
          <ac:chgData name="Joe Zack" userId="9716c83ed4f5f874" providerId="LiveId" clId="{D64EDE24-F615-4118-B925-E0CD742CED48}" dt="2019-02-05T04:04:58.631" v="2581" actId="26606"/>
          <ac:picMkLst>
            <pc:docMk/>
            <pc:sldMk cId="4262070696" sldId="342"/>
            <ac:picMk id="7" creationId="{EC7497B4-ADC5-434F-B77B-76B73CC69EB6}"/>
          </ac:picMkLst>
        </pc:picChg>
        <pc:picChg chg="add mod">
          <ac:chgData name="Joe Zack" userId="9716c83ed4f5f874" providerId="LiveId" clId="{D64EDE24-F615-4118-B925-E0CD742CED48}" dt="2019-02-05T04:04:58.631" v="2581" actId="26606"/>
          <ac:picMkLst>
            <pc:docMk/>
            <pc:sldMk cId="4262070696" sldId="342"/>
            <ac:picMk id="8194" creationId="{C58B99E1-A387-4BF1-99C9-5F5FE83252A8}"/>
          </ac:picMkLst>
        </pc:picChg>
        <pc:picChg chg="add mod">
          <ac:chgData name="Joe Zack" userId="9716c83ed4f5f874" providerId="LiveId" clId="{D64EDE24-F615-4118-B925-E0CD742CED48}" dt="2019-02-05T04:04:58.631" v="2581" actId="26606"/>
          <ac:picMkLst>
            <pc:docMk/>
            <pc:sldMk cId="4262070696" sldId="342"/>
            <ac:picMk id="8196" creationId="{0EAFA57D-1B2D-4111-A6CB-73A594950CE5}"/>
          </ac:picMkLst>
        </pc:picChg>
        <pc:picChg chg="add del mod">
          <ac:chgData name="Joe Zack" userId="9716c83ed4f5f874" providerId="LiveId" clId="{D64EDE24-F615-4118-B925-E0CD742CED48}" dt="2019-02-05T04:06:57.064" v="2605" actId="478"/>
          <ac:picMkLst>
            <pc:docMk/>
            <pc:sldMk cId="4262070696" sldId="342"/>
            <ac:picMk id="8198" creationId="{3DAF3E49-ECF7-47D4-86F5-2C960B304123}"/>
          </ac:picMkLst>
        </pc:picChg>
        <pc:picChg chg="add mod">
          <ac:chgData name="Joe Zack" userId="9716c83ed4f5f874" providerId="LiveId" clId="{D64EDE24-F615-4118-B925-E0CD742CED48}" dt="2019-02-05T04:07:43.661" v="2634" actId="1035"/>
          <ac:picMkLst>
            <pc:docMk/>
            <pc:sldMk cId="4262070696" sldId="342"/>
            <ac:picMk id="8200" creationId="{E22FD2D5-51FB-48AD-AA62-EF69438C4F26}"/>
          </ac:picMkLst>
        </pc:picChg>
        <pc:picChg chg="add mod">
          <ac:chgData name="Joe Zack" userId="9716c83ed4f5f874" providerId="LiveId" clId="{D64EDE24-F615-4118-B925-E0CD742CED48}" dt="2019-02-05T04:07:30.237" v="2628" actId="1035"/>
          <ac:picMkLst>
            <pc:docMk/>
            <pc:sldMk cId="4262070696" sldId="342"/>
            <ac:picMk id="8202" creationId="{74C9D70B-6079-4402-A52E-7F354B023D22}"/>
          </ac:picMkLst>
        </pc:picChg>
      </pc:sldChg>
      <pc:sldChg chg="addSp delSp modSp add ord">
        <pc:chgData name="Joe Zack" userId="9716c83ed4f5f874" providerId="LiveId" clId="{D64EDE24-F615-4118-B925-E0CD742CED48}" dt="2019-02-05T04:14:25.919" v="2890" actId="27636"/>
        <pc:sldMkLst>
          <pc:docMk/>
          <pc:sldMk cId="3397455782" sldId="343"/>
        </pc:sldMkLst>
        <pc:spChg chg="mod">
          <ac:chgData name="Joe Zack" userId="9716c83ed4f5f874" providerId="LiveId" clId="{D64EDE24-F615-4118-B925-E0CD742CED48}" dt="2019-02-05T04:13:05.862" v="2851" actId="20577"/>
          <ac:spMkLst>
            <pc:docMk/>
            <pc:sldMk cId="3397455782" sldId="343"/>
            <ac:spMk id="2" creationId="{CC8BDABE-A32D-4B0E-A548-A1535A78AD1B}"/>
          </ac:spMkLst>
        </pc:spChg>
        <pc:spChg chg="mod">
          <ac:chgData name="Joe Zack" userId="9716c83ed4f5f874" providerId="LiveId" clId="{D64EDE24-F615-4118-B925-E0CD742CED48}" dt="2019-02-05T04:14:25.919" v="2890" actId="27636"/>
          <ac:spMkLst>
            <pc:docMk/>
            <pc:sldMk cId="3397455782" sldId="343"/>
            <ac:spMk id="3" creationId="{BD2E033C-7757-4A25-8982-AE163699E9C6}"/>
          </ac:spMkLst>
        </pc:spChg>
        <pc:spChg chg="add del">
          <ac:chgData name="Joe Zack" userId="9716c83ed4f5f874" providerId="LiveId" clId="{D64EDE24-F615-4118-B925-E0CD742CED48}" dt="2019-02-05T04:13:25.639" v="2855"/>
          <ac:spMkLst>
            <pc:docMk/>
            <pc:sldMk cId="3397455782" sldId="343"/>
            <ac:spMk id="4" creationId="{9D632E42-7EBB-4FD7-BF9D-2F57E4AC7154}"/>
          </ac:spMkLst>
        </pc:spChg>
        <pc:picChg chg="add del">
          <ac:chgData name="Joe Zack" userId="9716c83ed4f5f874" providerId="LiveId" clId="{D64EDE24-F615-4118-B925-E0CD742CED48}" dt="2019-02-05T04:13:53.237" v="2860"/>
          <ac:picMkLst>
            <pc:docMk/>
            <pc:sldMk cId="3397455782" sldId="343"/>
            <ac:picMk id="5" creationId="{5073D51C-8F30-4E99-BED7-D0E5759AB97F}"/>
          </ac:picMkLst>
        </pc:picChg>
        <pc:picChg chg="add del">
          <ac:chgData name="Joe Zack" userId="9716c83ed4f5f874" providerId="LiveId" clId="{D64EDE24-F615-4118-B925-E0CD742CED48}" dt="2019-02-05T04:13:53.237" v="2860"/>
          <ac:picMkLst>
            <pc:docMk/>
            <pc:sldMk cId="3397455782" sldId="343"/>
            <ac:picMk id="6" creationId="{D1A7D9CB-C069-4D96-A507-2185AB60E453}"/>
          </ac:picMkLst>
        </pc:picChg>
        <pc:picChg chg="add del">
          <ac:chgData name="Joe Zack" userId="9716c83ed4f5f874" providerId="LiveId" clId="{D64EDE24-F615-4118-B925-E0CD742CED48}" dt="2019-02-05T04:13:53.237" v="2860"/>
          <ac:picMkLst>
            <pc:docMk/>
            <pc:sldMk cId="3397455782" sldId="343"/>
            <ac:picMk id="7" creationId="{8D924AF4-646B-41D6-B897-9D72664E2E6E}"/>
          </ac:picMkLst>
        </pc:picChg>
        <pc:picChg chg="add del">
          <ac:chgData name="Joe Zack" userId="9716c83ed4f5f874" providerId="LiveId" clId="{D64EDE24-F615-4118-B925-E0CD742CED48}" dt="2019-02-05T04:13:53.237" v="2860"/>
          <ac:picMkLst>
            <pc:docMk/>
            <pc:sldMk cId="3397455782" sldId="343"/>
            <ac:picMk id="8" creationId="{64DF00FF-5C0E-4F0E-933C-929843A043EE}"/>
          </ac:picMkLst>
        </pc:picChg>
        <pc:picChg chg="add del">
          <ac:chgData name="Joe Zack" userId="9716c83ed4f5f874" providerId="LiveId" clId="{D64EDE24-F615-4118-B925-E0CD742CED48}" dt="2019-02-05T04:13:53.237" v="2860"/>
          <ac:picMkLst>
            <pc:docMk/>
            <pc:sldMk cId="3397455782" sldId="343"/>
            <ac:picMk id="9" creationId="{A9AF70D7-B44C-4A1E-A065-B3D36853C424}"/>
          </ac:picMkLst>
        </pc:picChg>
        <pc:picChg chg="add del">
          <ac:chgData name="Joe Zack" userId="9716c83ed4f5f874" providerId="LiveId" clId="{D64EDE24-F615-4118-B925-E0CD742CED48}" dt="2019-02-05T04:13:53.237" v="2860"/>
          <ac:picMkLst>
            <pc:docMk/>
            <pc:sldMk cId="3397455782" sldId="343"/>
            <ac:picMk id="10" creationId="{3CA99F2E-5DDE-4DF7-A457-CE04393C7AE0}"/>
          </ac:picMkLst>
        </pc:picChg>
        <pc:picChg chg="add del">
          <ac:chgData name="Joe Zack" userId="9716c83ed4f5f874" providerId="LiveId" clId="{D64EDE24-F615-4118-B925-E0CD742CED48}" dt="2019-02-05T04:13:53.237" v="2860"/>
          <ac:picMkLst>
            <pc:docMk/>
            <pc:sldMk cId="3397455782" sldId="343"/>
            <ac:picMk id="11" creationId="{D0AC2BCA-5D8C-4509-A3A8-BEE0BA8B337C}"/>
          </ac:picMkLst>
        </pc:picChg>
        <pc:picChg chg="add del">
          <ac:chgData name="Joe Zack" userId="9716c83ed4f5f874" providerId="LiveId" clId="{D64EDE24-F615-4118-B925-E0CD742CED48}" dt="2019-02-05T04:13:53.237" v="2860"/>
          <ac:picMkLst>
            <pc:docMk/>
            <pc:sldMk cId="3397455782" sldId="343"/>
            <ac:picMk id="12" creationId="{AE1EEA6C-53A4-449C-85F1-7F157DF0E17B}"/>
          </ac:picMkLst>
        </pc:picChg>
      </pc:sldChg>
      <pc:sldChg chg="addSp delSp modSp add mod setBg setClrOvrMap delDesignElem modNotesTx">
        <pc:chgData name="Joe Zack" userId="9716c83ed4f5f874" providerId="LiveId" clId="{D64EDE24-F615-4118-B925-E0CD742CED48}" dt="2019-02-05T04:21:14.009" v="3183" actId="26606"/>
        <pc:sldMkLst>
          <pc:docMk/>
          <pc:sldMk cId="2655633724" sldId="344"/>
        </pc:sldMkLst>
        <pc:spChg chg="add del">
          <ac:chgData name="Joe Zack" userId="9716c83ed4f5f874" providerId="LiveId" clId="{D64EDE24-F615-4118-B925-E0CD742CED48}" dt="2019-02-05T04:16:01.536" v="2905" actId="26606"/>
          <ac:spMkLst>
            <pc:docMk/>
            <pc:sldMk cId="2655633724" sldId="344"/>
            <ac:spMk id="71" creationId="{F82BF3E2-EB0E-40D6-8835-2367A5316CA4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73" creationId="{8DF8AE6E-38CD-4B2A-8E02-F099DD30EF40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75" creationId="{23293907-0F26-4752-BCD0-3AC2C5026383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77" creationId="{4CA07809-FD84-4293-BEDA-C920BB2A1F3F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79" creationId="{A06D4B98-7FBD-4771-9C71-AE026D67023F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81" creationId="{1E32D174-F8A9-4FF0-8888-1B4F5E184961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83" creationId="{769201C5-687E-46FB-BA72-23BA40BFEE1E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85" creationId="{339141A8-FDFD-4ABE-A499-72C9669F4BE6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87" creationId="{8A439E11-755A-4258-859D-56A6B6AFCB66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89" creationId="{E916EF49-F958-4F28-A999-F8FA8D09AF86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91" creationId="{A7665D74-DFEA-412C-928C-F090E67084F3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93" creationId="{3E84BD56-679D-4E0C-9C9B-D694ABF07373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95" creationId="{2335FEDF-EF88-4E68-9CF7-5A72EF32AFC2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97" creationId="{03DB71A4-74AA-406D-9553-61C0C6D23689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99" creationId="{DA9994C2-211B-4BF6-B6A0-D67471594EC1}"/>
          </ac:spMkLst>
        </pc:spChg>
        <pc:spChg chg="del">
          <ac:chgData name="Joe Zack" userId="9716c83ed4f5f874" providerId="LiveId" clId="{D64EDE24-F615-4118-B925-E0CD742CED48}" dt="2019-02-05T04:13:12.324" v="2853"/>
          <ac:spMkLst>
            <pc:docMk/>
            <pc:sldMk cId="2655633724" sldId="344"/>
            <ac:spMk id="101" creationId="{837A7BE2-DF08-4ECE-A520-13927DBF4C5E}"/>
          </ac:spMkLst>
        </pc:spChg>
        <pc:spChg chg="add del">
          <ac:chgData name="Joe Zack" userId="9716c83ed4f5f874" providerId="LiveId" clId="{D64EDE24-F615-4118-B925-E0CD742CED48}" dt="2019-02-05T04:21:14.009" v="3183" actId="26606"/>
          <ac:spMkLst>
            <pc:docMk/>
            <pc:sldMk cId="2655633724" sldId="344"/>
            <ac:spMk id="103" creationId="{459570ED-BE4C-49E8-86BC-A81140CFEB38}"/>
          </ac:spMkLst>
        </pc:spChg>
        <pc:spChg chg="add del">
          <ac:chgData name="Joe Zack" userId="9716c83ed4f5f874" providerId="LiveId" clId="{D64EDE24-F615-4118-B925-E0CD742CED48}" dt="2019-02-05T04:16:01.536" v="2905" actId="26606"/>
          <ac:spMkLst>
            <pc:docMk/>
            <pc:sldMk cId="2655633724" sldId="344"/>
            <ac:spMk id="10244" creationId="{CB6FFAAC-8A48-4FBF-BAFE-BAD367694022}"/>
          </ac:spMkLst>
        </pc:spChg>
        <pc:spChg chg="add del">
          <ac:chgData name="Joe Zack" userId="9716c83ed4f5f874" providerId="LiveId" clId="{D64EDE24-F615-4118-B925-E0CD742CED48}" dt="2019-02-05T04:16:01.536" v="2905" actId="26606"/>
          <ac:spMkLst>
            <pc:docMk/>
            <pc:sldMk cId="2655633724" sldId="344"/>
            <ac:spMk id="10245" creationId="{481E86DD-89E6-42B2-8675-84B7C56BFF7D}"/>
          </ac:spMkLst>
        </pc:spChg>
        <pc:spChg chg="add del">
          <ac:chgData name="Joe Zack" userId="9716c83ed4f5f874" providerId="LiveId" clId="{D64EDE24-F615-4118-B925-E0CD742CED48}" dt="2019-02-05T04:16:01.536" v="2905" actId="26606"/>
          <ac:spMkLst>
            <pc:docMk/>
            <pc:sldMk cId="2655633724" sldId="344"/>
            <ac:spMk id="10246" creationId="{440EF577-B6F8-4C57-B956-AB860B388EB8}"/>
          </ac:spMkLst>
        </pc:spChg>
        <pc:spChg chg="add del">
          <ac:chgData name="Joe Zack" userId="9716c83ed4f5f874" providerId="LiveId" clId="{D64EDE24-F615-4118-B925-E0CD742CED48}" dt="2019-02-05T04:16:01.536" v="2905" actId="26606"/>
          <ac:spMkLst>
            <pc:docMk/>
            <pc:sldMk cId="2655633724" sldId="344"/>
            <ac:spMk id="10247" creationId="{EA518CE4-E4D4-4D8A-980F-6D692AC96949}"/>
          </ac:spMkLst>
        </pc:spChg>
        <pc:spChg chg="add del">
          <ac:chgData name="Joe Zack" userId="9716c83ed4f5f874" providerId="LiveId" clId="{D64EDE24-F615-4118-B925-E0CD742CED48}" dt="2019-02-05T04:16:01.536" v="2905" actId="26606"/>
          <ac:spMkLst>
            <pc:docMk/>
            <pc:sldMk cId="2655633724" sldId="344"/>
            <ac:spMk id="10248" creationId="{5E6FAE32-AB12-4E77-A677-F6BD5D71ADD0}"/>
          </ac:spMkLst>
        </pc:spChg>
        <pc:spChg chg="add del">
          <ac:chgData name="Joe Zack" userId="9716c83ed4f5f874" providerId="LiveId" clId="{D64EDE24-F615-4118-B925-E0CD742CED48}" dt="2019-02-05T04:19:34.885" v="3155" actId="26606"/>
          <ac:spMkLst>
            <pc:docMk/>
            <pc:sldMk cId="2655633724" sldId="344"/>
            <ac:spMk id="10249" creationId="{87DEBA14-FDA2-45EF-9928-4F56DAB2EEAD}"/>
          </ac:spMkLst>
        </pc:spChg>
        <pc:spChg chg="add del">
          <ac:chgData name="Joe Zack" userId="9716c83ed4f5f874" providerId="LiveId" clId="{D64EDE24-F615-4118-B925-E0CD742CED48}" dt="2019-02-05T04:19:34.885" v="3155" actId="26606"/>
          <ac:spMkLst>
            <pc:docMk/>
            <pc:sldMk cId="2655633724" sldId="344"/>
            <ac:spMk id="10250" creationId="{E1FB3D03-386F-4B20-BFF7-5A6FF3C2DF82}"/>
          </ac:spMkLst>
        </pc:spChg>
        <pc:spChg chg="add del">
          <ac:chgData name="Joe Zack" userId="9716c83ed4f5f874" providerId="LiveId" clId="{D64EDE24-F615-4118-B925-E0CD742CED48}" dt="2019-02-05T04:19:34.885" v="3155" actId="26606"/>
          <ac:spMkLst>
            <pc:docMk/>
            <pc:sldMk cId="2655633724" sldId="344"/>
            <ac:spMk id="10251" creationId="{9581B7DD-04B3-4856-8C61-59D7A3F653E2}"/>
          </ac:spMkLst>
        </pc:spChg>
        <pc:spChg chg="add del">
          <ac:chgData name="Joe Zack" userId="9716c83ed4f5f874" providerId="LiveId" clId="{D64EDE24-F615-4118-B925-E0CD742CED48}" dt="2019-02-05T04:19:34.885" v="3155" actId="26606"/>
          <ac:spMkLst>
            <pc:docMk/>
            <pc:sldMk cId="2655633724" sldId="344"/>
            <ac:spMk id="10252" creationId="{1F3C359C-B3DD-4FB2-A6F9-1D519B65BAF4}"/>
          </ac:spMkLst>
        </pc:spChg>
        <pc:spChg chg="add del">
          <ac:chgData name="Joe Zack" userId="9716c83ed4f5f874" providerId="LiveId" clId="{D64EDE24-F615-4118-B925-E0CD742CED48}" dt="2019-02-05T04:19:34.885" v="3155" actId="26606"/>
          <ac:spMkLst>
            <pc:docMk/>
            <pc:sldMk cId="2655633724" sldId="344"/>
            <ac:spMk id="10253" creationId="{0EB2088F-2F1B-43DE-957F-CF2F16D53C11}"/>
          </ac:spMkLst>
        </pc:spChg>
        <pc:spChg chg="add del">
          <ac:chgData name="Joe Zack" userId="9716c83ed4f5f874" providerId="LiveId" clId="{D64EDE24-F615-4118-B925-E0CD742CED48}" dt="2019-02-05T04:19:34.885" v="3155" actId="26606"/>
          <ac:spMkLst>
            <pc:docMk/>
            <pc:sldMk cId="2655633724" sldId="344"/>
            <ac:spMk id="10254" creationId="{FF417D09-0122-4227-8FDD-2C4C19C68318}"/>
          </ac:spMkLst>
        </pc:spChg>
        <pc:spChg chg="add del">
          <ac:chgData name="Joe Zack" userId="9716c83ed4f5f874" providerId="LiveId" clId="{D64EDE24-F615-4118-B925-E0CD742CED48}" dt="2019-02-05T04:19:34.885" v="3155" actId="26606"/>
          <ac:spMkLst>
            <pc:docMk/>
            <pc:sldMk cId="2655633724" sldId="344"/>
            <ac:spMk id="10255" creationId="{FF35A874-2690-497F-80A0-03675049438E}"/>
          </ac:spMkLst>
        </pc:spChg>
        <pc:spChg chg="add del">
          <ac:chgData name="Joe Zack" userId="9716c83ed4f5f874" providerId="LiveId" clId="{D64EDE24-F615-4118-B925-E0CD742CED48}" dt="2019-02-05T04:19:34.885" v="3155" actId="26606"/>
          <ac:spMkLst>
            <pc:docMk/>
            <pc:sldMk cId="2655633724" sldId="344"/>
            <ac:spMk id="10256" creationId="{297C449B-67BB-4D99-86C4-E6ECDEA6913F}"/>
          </ac:spMkLst>
        </pc:spChg>
        <pc:spChg chg="add del">
          <ac:chgData name="Joe Zack" userId="9716c83ed4f5f874" providerId="LiveId" clId="{D64EDE24-F615-4118-B925-E0CD742CED48}" dt="2019-02-05T04:19:34.885" v="3155" actId="26606"/>
          <ac:spMkLst>
            <pc:docMk/>
            <pc:sldMk cId="2655633724" sldId="344"/>
            <ac:spMk id="10257" creationId="{8C9D831B-1474-4A35-98F0-2826A355CA81}"/>
          </ac:spMkLst>
        </pc:spChg>
        <pc:spChg chg="add del">
          <ac:chgData name="Joe Zack" userId="9716c83ed4f5f874" providerId="LiveId" clId="{D64EDE24-F615-4118-B925-E0CD742CED48}" dt="2019-02-05T04:19:34.885" v="3155" actId="26606"/>
          <ac:spMkLst>
            <pc:docMk/>
            <pc:sldMk cId="2655633724" sldId="344"/>
            <ac:spMk id="10258" creationId="{946410AA-0894-4BBC-A1E1-6BB8EF472BE8}"/>
          </ac:spMkLst>
        </pc:spChg>
        <pc:spChg chg="add del">
          <ac:chgData name="Joe Zack" userId="9716c83ed4f5f874" providerId="LiveId" clId="{D64EDE24-F615-4118-B925-E0CD742CED48}" dt="2019-02-05T04:19:34.885" v="3155" actId="26606"/>
          <ac:spMkLst>
            <pc:docMk/>
            <pc:sldMk cId="2655633724" sldId="344"/>
            <ac:spMk id="10259" creationId="{21908082-D0BB-4FF0-A90D-6B6B3DE2AEC2}"/>
          </ac:spMkLst>
        </pc:spChg>
        <pc:spChg chg="add del">
          <ac:chgData name="Joe Zack" userId="9716c83ed4f5f874" providerId="LiveId" clId="{D64EDE24-F615-4118-B925-E0CD742CED48}" dt="2019-02-05T04:19:34.885" v="3155" actId="26606"/>
          <ac:spMkLst>
            <pc:docMk/>
            <pc:sldMk cId="2655633724" sldId="344"/>
            <ac:spMk id="10260" creationId="{9419A395-0EE8-465E-9AAC-375DF289DDCD}"/>
          </ac:spMkLst>
        </pc:spChg>
        <pc:spChg chg="add del">
          <ac:chgData name="Joe Zack" userId="9716c83ed4f5f874" providerId="LiveId" clId="{D64EDE24-F615-4118-B925-E0CD742CED48}" dt="2019-02-05T04:21:14.009" v="3183" actId="26606"/>
          <ac:spMkLst>
            <pc:docMk/>
            <pc:sldMk cId="2655633724" sldId="344"/>
            <ac:spMk id="10262" creationId="{F82BF3E2-EB0E-40D6-8835-2367A5316CA4}"/>
          </ac:spMkLst>
        </pc:spChg>
        <pc:spChg chg="add del">
          <ac:chgData name="Joe Zack" userId="9716c83ed4f5f874" providerId="LiveId" clId="{D64EDE24-F615-4118-B925-E0CD742CED48}" dt="2019-02-05T04:21:14.009" v="3183" actId="26606"/>
          <ac:spMkLst>
            <pc:docMk/>
            <pc:sldMk cId="2655633724" sldId="344"/>
            <ac:spMk id="10263" creationId="{CB6FFAAC-8A48-4FBF-BAFE-BAD367694022}"/>
          </ac:spMkLst>
        </pc:spChg>
        <pc:spChg chg="add del">
          <ac:chgData name="Joe Zack" userId="9716c83ed4f5f874" providerId="LiveId" clId="{D64EDE24-F615-4118-B925-E0CD742CED48}" dt="2019-02-05T04:21:14.009" v="3183" actId="26606"/>
          <ac:spMkLst>
            <pc:docMk/>
            <pc:sldMk cId="2655633724" sldId="344"/>
            <ac:spMk id="10264" creationId="{481E86DD-89E6-42B2-8675-84B7C56BFF7D}"/>
          </ac:spMkLst>
        </pc:spChg>
        <pc:spChg chg="add del">
          <ac:chgData name="Joe Zack" userId="9716c83ed4f5f874" providerId="LiveId" clId="{D64EDE24-F615-4118-B925-E0CD742CED48}" dt="2019-02-05T04:21:14.009" v="3183" actId="26606"/>
          <ac:spMkLst>
            <pc:docMk/>
            <pc:sldMk cId="2655633724" sldId="344"/>
            <ac:spMk id="10265" creationId="{440EF577-B6F8-4C57-B956-AB860B388EB8}"/>
          </ac:spMkLst>
        </pc:spChg>
        <pc:spChg chg="add del">
          <ac:chgData name="Joe Zack" userId="9716c83ed4f5f874" providerId="LiveId" clId="{D64EDE24-F615-4118-B925-E0CD742CED48}" dt="2019-02-05T04:21:14.009" v="3183" actId="26606"/>
          <ac:spMkLst>
            <pc:docMk/>
            <pc:sldMk cId="2655633724" sldId="344"/>
            <ac:spMk id="10266" creationId="{EA518CE4-E4D4-4D8A-980F-6D692AC96949}"/>
          </ac:spMkLst>
        </pc:spChg>
        <pc:spChg chg="add del">
          <ac:chgData name="Joe Zack" userId="9716c83ed4f5f874" providerId="LiveId" clId="{D64EDE24-F615-4118-B925-E0CD742CED48}" dt="2019-02-05T04:21:14.009" v="3183" actId="26606"/>
          <ac:spMkLst>
            <pc:docMk/>
            <pc:sldMk cId="2655633724" sldId="344"/>
            <ac:spMk id="10267" creationId="{5E6FAE32-AB12-4E77-A677-F6BD5D71ADD0}"/>
          </ac:spMkLst>
        </pc:spChg>
        <pc:spChg chg="add del">
          <ac:chgData name="Joe Zack" userId="9716c83ed4f5f874" providerId="LiveId" clId="{D64EDE24-F615-4118-B925-E0CD742CED48}" dt="2019-02-05T04:21:14.009" v="3183" actId="26606"/>
          <ac:spMkLst>
            <pc:docMk/>
            <pc:sldMk cId="2655633724" sldId="344"/>
            <ac:spMk id="10268" creationId="{2F6B32C1-BA91-470A-8C1B-33264F8B214E}"/>
          </ac:spMkLst>
        </pc:spChg>
        <pc:picChg chg="add mod ord">
          <ac:chgData name="Joe Zack" userId="9716c83ed4f5f874" providerId="LiveId" clId="{D64EDE24-F615-4118-B925-E0CD742CED48}" dt="2019-02-05T04:21:14.009" v="3183" actId="26606"/>
          <ac:picMkLst>
            <pc:docMk/>
            <pc:sldMk cId="2655633724" sldId="344"/>
            <ac:picMk id="2" creationId="{CF4F29C3-F3FF-430B-923F-F01A34A12DF8}"/>
          </ac:picMkLst>
        </pc:picChg>
        <pc:picChg chg="del">
          <ac:chgData name="Joe Zack" userId="9716c83ed4f5f874" providerId="LiveId" clId="{D64EDE24-F615-4118-B925-E0CD742CED48}" dt="2019-02-05T04:13:39.532" v="2858"/>
          <ac:picMkLst>
            <pc:docMk/>
            <pc:sldMk cId="2655633724" sldId="344"/>
            <ac:picMk id="4" creationId="{18348DE1-1D18-41A2-98F3-ADB816ACA986}"/>
          </ac:picMkLst>
        </pc:picChg>
        <pc:picChg chg="del">
          <ac:chgData name="Joe Zack" userId="9716c83ed4f5f874" providerId="LiveId" clId="{D64EDE24-F615-4118-B925-E0CD742CED48}" dt="2019-02-05T04:13:39.532" v="2858"/>
          <ac:picMkLst>
            <pc:docMk/>
            <pc:sldMk cId="2655633724" sldId="344"/>
            <ac:picMk id="5" creationId="{4939E465-D9EB-4972-9375-59A518457038}"/>
          </ac:picMkLst>
        </pc:picChg>
        <pc:picChg chg="del">
          <ac:chgData name="Joe Zack" userId="9716c83ed4f5f874" providerId="LiveId" clId="{D64EDE24-F615-4118-B925-E0CD742CED48}" dt="2019-02-05T04:13:39.532" v="2858"/>
          <ac:picMkLst>
            <pc:docMk/>
            <pc:sldMk cId="2655633724" sldId="344"/>
            <ac:picMk id="6" creationId="{891D637F-CFB9-4271-A2BB-472A1D5ADD0B}"/>
          </ac:picMkLst>
        </pc:picChg>
        <pc:picChg chg="del">
          <ac:chgData name="Joe Zack" userId="9716c83ed4f5f874" providerId="LiveId" clId="{D64EDE24-F615-4118-B925-E0CD742CED48}" dt="2019-02-05T04:13:39.532" v="2858"/>
          <ac:picMkLst>
            <pc:docMk/>
            <pc:sldMk cId="2655633724" sldId="344"/>
            <ac:picMk id="7" creationId="{EC7497B4-ADC5-434F-B77B-76B73CC69EB6}"/>
          </ac:picMkLst>
        </pc:picChg>
        <pc:picChg chg="add mod ord">
          <ac:chgData name="Joe Zack" userId="9716c83ed4f5f874" providerId="LiveId" clId="{D64EDE24-F615-4118-B925-E0CD742CED48}" dt="2019-02-05T04:21:14.009" v="3183" actId="26606"/>
          <ac:picMkLst>
            <pc:docMk/>
            <pc:sldMk cId="2655633724" sldId="344"/>
            <ac:picMk id="25" creationId="{D0FAACBC-C105-4E6C-8AD9-1BE67AE787F6}"/>
          </ac:picMkLst>
        </pc:picChg>
        <pc:picChg chg="add mod ord">
          <ac:chgData name="Joe Zack" userId="9716c83ed4f5f874" providerId="LiveId" clId="{D64EDE24-F615-4118-B925-E0CD742CED48}" dt="2019-02-05T04:21:14.009" v="3183" actId="26606"/>
          <ac:picMkLst>
            <pc:docMk/>
            <pc:sldMk cId="2655633724" sldId="344"/>
            <ac:picMk id="26" creationId="{01DC1BA8-489A-4CA6-921E-053C469907E6}"/>
          </ac:picMkLst>
        </pc:picChg>
        <pc:picChg chg="add mod ord modCrop">
          <ac:chgData name="Joe Zack" userId="9716c83ed4f5f874" providerId="LiveId" clId="{D64EDE24-F615-4118-B925-E0CD742CED48}" dt="2019-02-05T04:21:14.009" v="3183" actId="26606"/>
          <ac:picMkLst>
            <pc:docMk/>
            <pc:sldMk cId="2655633724" sldId="344"/>
            <ac:picMk id="27" creationId="{B153AC9E-47BC-48EF-A8F4-D285420E87FF}"/>
          </ac:picMkLst>
        </pc:picChg>
        <pc:picChg chg="add mod ord">
          <ac:chgData name="Joe Zack" userId="9716c83ed4f5f874" providerId="LiveId" clId="{D64EDE24-F615-4118-B925-E0CD742CED48}" dt="2019-02-05T04:21:14.009" v="3183" actId="26606"/>
          <ac:picMkLst>
            <pc:docMk/>
            <pc:sldMk cId="2655633724" sldId="344"/>
            <ac:picMk id="28" creationId="{FC9D0D89-C3E2-4E53-8346-1BCCD36959E0}"/>
          </ac:picMkLst>
        </pc:picChg>
        <pc:picChg chg="del">
          <ac:chgData name="Joe Zack" userId="9716c83ed4f5f874" providerId="LiveId" clId="{D64EDE24-F615-4118-B925-E0CD742CED48}" dt="2019-02-05T04:13:39.532" v="2858"/>
          <ac:picMkLst>
            <pc:docMk/>
            <pc:sldMk cId="2655633724" sldId="344"/>
            <ac:picMk id="8194" creationId="{C58B99E1-A387-4BF1-99C9-5F5FE83252A8}"/>
          </ac:picMkLst>
        </pc:picChg>
        <pc:picChg chg="del">
          <ac:chgData name="Joe Zack" userId="9716c83ed4f5f874" providerId="LiveId" clId="{D64EDE24-F615-4118-B925-E0CD742CED48}" dt="2019-02-05T04:13:39.532" v="2858"/>
          <ac:picMkLst>
            <pc:docMk/>
            <pc:sldMk cId="2655633724" sldId="344"/>
            <ac:picMk id="8196" creationId="{0EAFA57D-1B2D-4111-A6CB-73A594950CE5}"/>
          </ac:picMkLst>
        </pc:picChg>
        <pc:picChg chg="del">
          <ac:chgData name="Joe Zack" userId="9716c83ed4f5f874" providerId="LiveId" clId="{D64EDE24-F615-4118-B925-E0CD742CED48}" dt="2019-02-05T04:13:39.532" v="2858"/>
          <ac:picMkLst>
            <pc:docMk/>
            <pc:sldMk cId="2655633724" sldId="344"/>
            <ac:picMk id="8200" creationId="{E22FD2D5-51FB-48AD-AA62-EF69438C4F26}"/>
          </ac:picMkLst>
        </pc:picChg>
        <pc:picChg chg="del">
          <ac:chgData name="Joe Zack" userId="9716c83ed4f5f874" providerId="LiveId" clId="{D64EDE24-F615-4118-B925-E0CD742CED48}" dt="2019-02-05T04:13:39.532" v="2858"/>
          <ac:picMkLst>
            <pc:docMk/>
            <pc:sldMk cId="2655633724" sldId="344"/>
            <ac:picMk id="8202" creationId="{74C9D70B-6079-4402-A52E-7F354B023D22}"/>
          </ac:picMkLst>
        </pc:picChg>
        <pc:picChg chg="add mod">
          <ac:chgData name="Joe Zack" userId="9716c83ed4f5f874" providerId="LiveId" clId="{D64EDE24-F615-4118-B925-E0CD742CED48}" dt="2019-02-05T04:21:14.009" v="3183" actId="26606"/>
          <ac:picMkLst>
            <pc:docMk/>
            <pc:sldMk cId="2655633724" sldId="344"/>
            <ac:picMk id="10242" creationId="{3FD5A8CF-4087-4E41-96DC-45B6CE835478}"/>
          </ac:picMkLst>
        </pc:picChg>
      </pc:sldChg>
      <pc:sldChg chg="addSp delSp modSp add mod setBg modNotesTx">
        <pc:chgData name="Joe Zack" userId="9716c83ed4f5f874" providerId="LiveId" clId="{D64EDE24-F615-4118-B925-E0CD742CED48}" dt="2019-02-05T04:23:52.028" v="3306" actId="20577"/>
        <pc:sldMkLst>
          <pc:docMk/>
          <pc:sldMk cId="2434716874" sldId="345"/>
        </pc:sldMkLst>
        <pc:spChg chg="del">
          <ac:chgData name="Joe Zack" userId="9716c83ed4f5f874" providerId="LiveId" clId="{D64EDE24-F615-4118-B925-E0CD742CED48}" dt="2019-02-05T04:22:47.339" v="3186" actId="478"/>
          <ac:spMkLst>
            <pc:docMk/>
            <pc:sldMk cId="2434716874" sldId="345"/>
            <ac:spMk id="2" creationId="{AEFCBECC-8F83-4C05-8472-44FFC8B517A0}"/>
          </ac:spMkLst>
        </pc:spChg>
        <pc:spChg chg="del">
          <ac:chgData name="Joe Zack" userId="9716c83ed4f5f874" providerId="LiveId" clId="{D64EDE24-F615-4118-B925-E0CD742CED48}" dt="2019-02-05T04:22:44.059" v="3185" actId="478"/>
          <ac:spMkLst>
            <pc:docMk/>
            <pc:sldMk cId="2434716874" sldId="345"/>
            <ac:spMk id="3" creationId="{63889910-1EA4-4ADD-B9BA-609CB0592630}"/>
          </ac:spMkLst>
        </pc:spChg>
        <pc:spChg chg="add del">
          <ac:chgData name="Joe Zack" userId="9716c83ed4f5f874" providerId="LiveId" clId="{D64EDE24-F615-4118-B925-E0CD742CED48}" dt="2019-02-05T04:23:10.409" v="3200" actId="26606"/>
          <ac:spMkLst>
            <pc:docMk/>
            <pc:sldMk cId="2434716874" sldId="345"/>
            <ac:spMk id="73" creationId="{B8DC041D-D1C3-4296-85D0-23923F3A499D}"/>
          </ac:spMkLst>
        </pc:spChg>
        <pc:spChg chg="add del">
          <ac:chgData name="Joe Zack" userId="9716c83ed4f5f874" providerId="LiveId" clId="{D64EDE24-F615-4118-B925-E0CD742CED48}" dt="2019-02-05T04:23:10.409" v="3200" actId="26606"/>
          <ac:spMkLst>
            <pc:docMk/>
            <pc:sldMk cId="2434716874" sldId="345"/>
            <ac:spMk id="11268" creationId="{8FF5081D-6F37-4BB4-B5EA-A11692358948}"/>
          </ac:spMkLst>
        </pc:spChg>
        <pc:picChg chg="add del">
          <ac:chgData name="Joe Zack" userId="9716c83ed4f5f874" providerId="LiveId" clId="{D64EDE24-F615-4118-B925-E0CD742CED48}" dt="2019-02-05T04:23:08.373" v="3198" actId="26606"/>
          <ac:picMkLst>
            <pc:docMk/>
            <pc:sldMk cId="2434716874" sldId="345"/>
            <ac:picMk id="71" creationId="{CB607B98-7700-4DC9-8BE8-A876255F9C52}"/>
          </ac:picMkLst>
        </pc:picChg>
        <pc:picChg chg="add mod">
          <ac:chgData name="Joe Zack" userId="9716c83ed4f5f874" providerId="LiveId" clId="{D64EDE24-F615-4118-B925-E0CD742CED48}" dt="2019-02-05T04:23:08.373" v="3198" actId="26606"/>
          <ac:picMkLst>
            <pc:docMk/>
            <pc:sldMk cId="2434716874" sldId="345"/>
            <ac:picMk id="11266" creationId="{9E81F30E-4622-490B-8750-E538D3574295}"/>
          </ac:picMkLst>
        </pc:picChg>
      </pc:sldChg>
      <pc:sldChg chg="addSp delSp modSp add mod setBg modNotesTx">
        <pc:chgData name="Joe Zack" userId="9716c83ed4f5f874" providerId="LiveId" clId="{D64EDE24-F615-4118-B925-E0CD742CED48}" dt="2019-02-05T04:25:36.397" v="3471" actId="20577"/>
        <pc:sldMkLst>
          <pc:docMk/>
          <pc:sldMk cId="88989778" sldId="346"/>
        </pc:sldMkLst>
        <pc:spChg chg="mod">
          <ac:chgData name="Joe Zack" userId="9716c83ed4f5f874" providerId="LiveId" clId="{D64EDE24-F615-4118-B925-E0CD742CED48}" dt="2019-02-05T04:25:20.917" v="3445" actId="26606"/>
          <ac:spMkLst>
            <pc:docMk/>
            <pc:sldMk cId="88989778" sldId="346"/>
            <ac:spMk id="2" creationId="{83B2A5F1-9E77-48B5-A106-4ECCD74FC37E}"/>
          </ac:spMkLst>
        </pc:spChg>
        <pc:spChg chg="add del mod">
          <ac:chgData name="Joe Zack" userId="9716c83ed4f5f874" providerId="LiveId" clId="{D64EDE24-F615-4118-B925-E0CD742CED48}" dt="2019-02-05T04:25:20.917" v="3445" actId="26606"/>
          <ac:spMkLst>
            <pc:docMk/>
            <pc:sldMk cId="88989778" sldId="346"/>
            <ac:spMk id="3" creationId="{A05EFA20-0783-497E-BEF1-54958D4B9108}"/>
          </ac:spMkLst>
        </pc:spChg>
        <pc:spChg chg="add">
          <ac:chgData name="Joe Zack" userId="9716c83ed4f5f874" providerId="LiveId" clId="{D64EDE24-F615-4118-B925-E0CD742CED48}" dt="2019-02-05T04:25:20.917" v="3445" actId="26606"/>
          <ac:spMkLst>
            <pc:docMk/>
            <pc:sldMk cId="88989778" sldId="346"/>
            <ac:spMk id="10" creationId="{46C2E80F-49A6-4372-B103-219D417A55ED}"/>
          </ac:spMkLst>
        </pc:spChg>
        <pc:graphicFrameChg chg="add del mod">
          <ac:chgData name="Joe Zack" userId="9716c83ed4f5f874" providerId="LiveId" clId="{D64EDE24-F615-4118-B925-E0CD742CED48}" dt="2019-02-05T04:24:29.094" v="3319"/>
          <ac:graphicFrameMkLst>
            <pc:docMk/>
            <pc:sldMk cId="88989778" sldId="346"/>
            <ac:graphicFrameMk id="4" creationId="{6280E766-785A-4200-A0E9-DCD8F3BEBF73}"/>
          </ac:graphicFrameMkLst>
        </pc:graphicFrameChg>
        <pc:graphicFrameChg chg="add">
          <ac:chgData name="Joe Zack" userId="9716c83ed4f5f874" providerId="LiveId" clId="{D64EDE24-F615-4118-B925-E0CD742CED48}" dt="2019-02-05T04:25:20.917" v="3445" actId="26606"/>
          <ac:graphicFrameMkLst>
            <pc:docMk/>
            <pc:sldMk cId="88989778" sldId="346"/>
            <ac:graphicFrameMk id="5" creationId="{8BAADD34-FBF9-435F-9D38-22F1C4214259}"/>
          </ac:graphicFrameMkLst>
        </pc:graphicFrameChg>
      </pc:sldChg>
      <pc:sldChg chg="modSp add modNotesTx">
        <pc:chgData name="Joe Zack" userId="9716c83ed4f5f874" providerId="LiveId" clId="{D64EDE24-F615-4118-B925-E0CD742CED48}" dt="2019-02-05T04:27:45.449" v="3680" actId="20577"/>
        <pc:sldMkLst>
          <pc:docMk/>
          <pc:sldMk cId="2360696532" sldId="347"/>
        </pc:sldMkLst>
        <pc:spChg chg="mod">
          <ac:chgData name="Joe Zack" userId="9716c83ed4f5f874" providerId="LiveId" clId="{D64EDE24-F615-4118-B925-E0CD742CED48}" dt="2019-02-05T04:26:41.217" v="3546" actId="20577"/>
          <ac:spMkLst>
            <pc:docMk/>
            <pc:sldMk cId="2360696532" sldId="347"/>
            <ac:spMk id="2" creationId="{740DCACA-B18B-45C8-BECE-665CCF1D72EB}"/>
          </ac:spMkLst>
        </pc:spChg>
        <pc:spChg chg="mod">
          <ac:chgData name="Joe Zack" userId="9716c83ed4f5f874" providerId="LiveId" clId="{D64EDE24-F615-4118-B925-E0CD742CED48}" dt="2019-02-05T04:27:45.449" v="3680" actId="20577"/>
          <ac:spMkLst>
            <pc:docMk/>
            <pc:sldMk cId="2360696532" sldId="347"/>
            <ac:spMk id="3" creationId="{6D5CA20D-51A8-42A0-AC22-2450DB4A62E8}"/>
          </ac:spMkLst>
        </pc:spChg>
      </pc:sldChg>
      <pc:sldChg chg="addSp delSp modSp add mod setBg modNotesTx">
        <pc:chgData name="Joe Zack" userId="9716c83ed4f5f874" providerId="LiveId" clId="{D64EDE24-F615-4118-B925-E0CD742CED48}" dt="2019-02-05T04:34:46.659" v="3979" actId="20577"/>
        <pc:sldMkLst>
          <pc:docMk/>
          <pc:sldMk cId="3823955806" sldId="348"/>
        </pc:sldMkLst>
        <pc:spChg chg="del">
          <ac:chgData name="Joe Zack" userId="9716c83ed4f5f874" providerId="LiveId" clId="{D64EDE24-F615-4118-B925-E0CD742CED48}" dt="2019-02-05T04:28:41.402" v="3752" actId="478"/>
          <ac:spMkLst>
            <pc:docMk/>
            <pc:sldMk cId="3823955806" sldId="348"/>
            <ac:spMk id="2" creationId="{B8861650-3ADF-46DB-9B4E-14DD6ED1D004}"/>
          </ac:spMkLst>
        </pc:spChg>
        <pc:spChg chg="mod">
          <ac:chgData name="Joe Zack" userId="9716c83ed4f5f874" providerId="LiveId" clId="{D64EDE24-F615-4118-B925-E0CD742CED48}" dt="2019-02-05T04:33:32.998" v="3866" actId="20577"/>
          <ac:spMkLst>
            <pc:docMk/>
            <pc:sldMk cId="3823955806" sldId="348"/>
            <ac:spMk id="3" creationId="{39EFF1C6-33A5-46EC-AC5D-15BF84057A11}"/>
          </ac:spMkLst>
        </pc:spChg>
        <pc:spChg chg="add del">
          <ac:chgData name="Joe Zack" userId="9716c83ed4f5f874" providerId="LiveId" clId="{D64EDE24-F615-4118-B925-E0CD742CED48}" dt="2019-02-05T04:32:09.288" v="3807" actId="26606"/>
          <ac:spMkLst>
            <pc:docMk/>
            <pc:sldMk cId="3823955806" sldId="348"/>
            <ac:spMk id="77" creationId="{9425D4AB-CD98-4DD6-9398-3C8961DE032F}"/>
          </ac:spMkLst>
        </pc:spChg>
        <pc:spChg chg="add del">
          <ac:chgData name="Joe Zack" userId="9716c83ed4f5f874" providerId="LiveId" clId="{D64EDE24-F615-4118-B925-E0CD742CED48}" dt="2019-02-05T04:32:09.288" v="3807" actId="26606"/>
          <ac:spMkLst>
            <pc:docMk/>
            <pc:sldMk cId="3823955806" sldId="348"/>
            <ac:spMk id="81" creationId="{D8B47C9F-A960-4902-8507-38F18DD3D00E}"/>
          </ac:spMkLst>
        </pc:spChg>
        <pc:spChg chg="add del">
          <ac:chgData name="Joe Zack" userId="9716c83ed4f5f874" providerId="LiveId" clId="{D64EDE24-F615-4118-B925-E0CD742CED48}" dt="2019-02-05T04:32:09.288" v="3807" actId="26606"/>
          <ac:spMkLst>
            <pc:docMk/>
            <pc:sldMk cId="3823955806" sldId="348"/>
            <ac:spMk id="83" creationId="{D4E15E95-445D-4A45-BC1E-8468CE17050B}"/>
          </ac:spMkLst>
        </pc:spChg>
        <pc:spChg chg="add del">
          <ac:chgData name="Joe Zack" userId="9716c83ed4f5f874" providerId="LiveId" clId="{D64EDE24-F615-4118-B925-E0CD742CED48}" dt="2019-02-05T04:32:09.288" v="3807" actId="26606"/>
          <ac:spMkLst>
            <pc:docMk/>
            <pc:sldMk cId="3823955806" sldId="348"/>
            <ac:spMk id="85" creationId="{133B9781-B73C-44F8-97CB-D1807A63BB41}"/>
          </ac:spMkLst>
        </pc:spChg>
        <pc:spChg chg="add del">
          <ac:chgData name="Joe Zack" userId="9716c83ed4f5f874" providerId="LiveId" clId="{D64EDE24-F615-4118-B925-E0CD742CED48}" dt="2019-02-05T04:32:09.288" v="3807" actId="26606"/>
          <ac:spMkLst>
            <pc:docMk/>
            <pc:sldMk cId="3823955806" sldId="348"/>
            <ac:spMk id="87" creationId="{1FCEDCAD-7B1A-4AE2-818E-D93A48758C20}"/>
          </ac:spMkLst>
        </pc:spChg>
        <pc:spChg chg="add">
          <ac:chgData name="Joe Zack" userId="9716c83ed4f5f874" providerId="LiveId" clId="{D64EDE24-F615-4118-B925-E0CD742CED48}" dt="2019-02-05T04:32:09.288" v="3807" actId="26606"/>
          <ac:spMkLst>
            <pc:docMk/>
            <pc:sldMk cId="3823955806" sldId="348"/>
            <ac:spMk id="143" creationId="{9425D4AB-CD98-4DD6-9398-3C8961DE032F}"/>
          </ac:spMkLst>
        </pc:spChg>
        <pc:spChg chg="add">
          <ac:chgData name="Joe Zack" userId="9716c83ed4f5f874" providerId="LiveId" clId="{D64EDE24-F615-4118-B925-E0CD742CED48}" dt="2019-02-05T04:32:09.288" v="3807" actId="26606"/>
          <ac:spMkLst>
            <pc:docMk/>
            <pc:sldMk cId="3823955806" sldId="348"/>
            <ac:spMk id="147" creationId="{D8B47C9F-A960-4902-8507-38F18DD3D00E}"/>
          </ac:spMkLst>
        </pc:spChg>
        <pc:spChg chg="add">
          <ac:chgData name="Joe Zack" userId="9716c83ed4f5f874" providerId="LiveId" clId="{D64EDE24-F615-4118-B925-E0CD742CED48}" dt="2019-02-05T04:32:09.288" v="3807" actId="26606"/>
          <ac:spMkLst>
            <pc:docMk/>
            <pc:sldMk cId="3823955806" sldId="348"/>
            <ac:spMk id="149" creationId="{D4E15E95-445D-4A45-BC1E-8468CE17050B}"/>
          </ac:spMkLst>
        </pc:spChg>
        <pc:spChg chg="add">
          <ac:chgData name="Joe Zack" userId="9716c83ed4f5f874" providerId="LiveId" clId="{D64EDE24-F615-4118-B925-E0CD742CED48}" dt="2019-02-05T04:32:09.288" v="3807" actId="26606"/>
          <ac:spMkLst>
            <pc:docMk/>
            <pc:sldMk cId="3823955806" sldId="348"/>
            <ac:spMk id="151" creationId="{133B9781-B73C-44F8-97CB-D1807A63BB41}"/>
          </ac:spMkLst>
        </pc:spChg>
        <pc:spChg chg="add">
          <ac:chgData name="Joe Zack" userId="9716c83ed4f5f874" providerId="LiveId" clId="{D64EDE24-F615-4118-B925-E0CD742CED48}" dt="2019-02-05T04:32:09.288" v="3807" actId="26606"/>
          <ac:spMkLst>
            <pc:docMk/>
            <pc:sldMk cId="3823955806" sldId="348"/>
            <ac:spMk id="153" creationId="{1FCEDCAD-7B1A-4AE2-818E-D93A48758C20}"/>
          </ac:spMkLst>
        </pc:spChg>
        <pc:picChg chg="add del">
          <ac:chgData name="Joe Zack" userId="9716c83ed4f5f874" providerId="LiveId" clId="{D64EDE24-F615-4118-B925-E0CD742CED48}" dt="2019-02-05T04:32:09.288" v="3807" actId="26606"/>
          <ac:picMkLst>
            <pc:docMk/>
            <pc:sldMk cId="3823955806" sldId="348"/>
            <ac:picMk id="79" creationId="{97818316-E7CB-4E73-AF79-E9CAB873E723}"/>
          </ac:picMkLst>
        </pc:picChg>
        <pc:picChg chg="add">
          <ac:chgData name="Joe Zack" userId="9716c83ed4f5f874" providerId="LiveId" clId="{D64EDE24-F615-4118-B925-E0CD742CED48}" dt="2019-02-05T04:32:09.288" v="3807" actId="26606"/>
          <ac:picMkLst>
            <pc:docMk/>
            <pc:sldMk cId="3823955806" sldId="348"/>
            <ac:picMk id="145" creationId="{97818316-E7CB-4E73-AF79-E9CAB873E723}"/>
          </ac:picMkLst>
        </pc:picChg>
        <pc:picChg chg="add mod">
          <ac:chgData name="Joe Zack" userId="9716c83ed4f5f874" providerId="LiveId" clId="{D64EDE24-F615-4118-B925-E0CD742CED48}" dt="2019-02-05T04:30:52.475" v="3799" actId="26606"/>
          <ac:picMkLst>
            <pc:docMk/>
            <pc:sldMk cId="3823955806" sldId="348"/>
            <ac:picMk id="13314" creationId="{F8D4CBA4-4872-45E7-ABFE-A59D50658F8D}"/>
          </ac:picMkLst>
        </pc:picChg>
        <pc:picChg chg="add mod ord">
          <ac:chgData name="Joe Zack" userId="9716c83ed4f5f874" providerId="LiveId" clId="{D64EDE24-F615-4118-B925-E0CD742CED48}" dt="2019-02-05T04:30:52.475" v="3799" actId="26606"/>
          <ac:picMkLst>
            <pc:docMk/>
            <pc:sldMk cId="3823955806" sldId="348"/>
            <ac:picMk id="13316" creationId="{BCA6D804-6C6A-45C6-947C-14A580BD6EF7}"/>
          </ac:picMkLst>
        </pc:picChg>
        <pc:picChg chg="add del mod ord">
          <ac:chgData name="Joe Zack" userId="9716c83ed4f5f874" providerId="LiveId" clId="{D64EDE24-F615-4118-B925-E0CD742CED48}" dt="2019-02-05T04:31:48.531" v="3803" actId="478"/>
          <ac:picMkLst>
            <pc:docMk/>
            <pc:sldMk cId="3823955806" sldId="348"/>
            <ac:picMk id="13318" creationId="{8CAA76D4-32D0-4282-9E9F-71B75630D16D}"/>
          </ac:picMkLst>
        </pc:picChg>
        <pc:picChg chg="add mod">
          <ac:chgData name="Joe Zack" userId="9716c83ed4f5f874" providerId="LiveId" clId="{D64EDE24-F615-4118-B925-E0CD742CED48}" dt="2019-02-05T04:30:52.475" v="3799" actId="26606"/>
          <ac:picMkLst>
            <pc:docMk/>
            <pc:sldMk cId="3823955806" sldId="348"/>
            <ac:picMk id="13320" creationId="{BE53DFE6-03E7-4BD5-B756-CF5E39D188CB}"/>
          </ac:picMkLst>
        </pc:picChg>
        <pc:picChg chg="add mod ord">
          <ac:chgData name="Joe Zack" userId="9716c83ed4f5f874" providerId="LiveId" clId="{D64EDE24-F615-4118-B925-E0CD742CED48}" dt="2019-02-05T04:32:09.288" v="3807" actId="26606"/>
          <ac:picMkLst>
            <pc:docMk/>
            <pc:sldMk cId="3823955806" sldId="348"/>
            <ac:picMk id="13322" creationId="{5E9ECD79-D54D-4199-8CCF-1FD917A7BF25}"/>
          </ac:picMkLst>
        </pc:picChg>
      </pc:sldChg>
      <pc:sldChg chg="addSp delSp modSp add del">
        <pc:chgData name="Joe Zack" userId="9716c83ed4f5f874" providerId="LiveId" clId="{D64EDE24-F615-4118-B925-E0CD742CED48}" dt="2019-02-05T04:35:55.584" v="4002" actId="2696"/>
        <pc:sldMkLst>
          <pc:docMk/>
          <pc:sldMk cId="177338324" sldId="349"/>
        </pc:sldMkLst>
        <pc:spChg chg="add del mod">
          <ac:chgData name="Joe Zack" userId="9716c83ed4f5f874" providerId="LiveId" clId="{D64EDE24-F615-4118-B925-E0CD742CED48}" dt="2019-02-05T04:35:44.875" v="4001" actId="478"/>
          <ac:spMkLst>
            <pc:docMk/>
            <pc:sldMk cId="177338324" sldId="349"/>
            <ac:spMk id="4" creationId="{BACC1EBE-D328-4697-AD04-64FCAFA03E17}"/>
          </ac:spMkLst>
        </pc:spChg>
        <pc:picChg chg="add">
          <ac:chgData name="Joe Zack" userId="9716c83ed4f5f874" providerId="LiveId" clId="{D64EDE24-F615-4118-B925-E0CD742CED48}" dt="2019-02-05T04:33:53.598" v="3868"/>
          <ac:picMkLst>
            <pc:docMk/>
            <pc:sldMk cId="177338324" sldId="349"/>
            <ac:picMk id="14338" creationId="{9251DF9E-56DE-442D-841D-EFD8B6AF1972}"/>
          </ac:picMkLst>
        </pc:picChg>
      </pc:sldChg>
      <pc:sldChg chg="add">
        <pc:chgData name="Joe Zack" userId="9716c83ed4f5f874" providerId="LiveId" clId="{D64EDE24-F615-4118-B925-E0CD742CED48}" dt="2019-02-05T04:35:57.759" v="4003"/>
        <pc:sldMkLst>
          <pc:docMk/>
          <pc:sldMk cId="4149604987" sldId="349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64BB8C-7F9B-4217-BAAD-86E91C9C149F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D541128-6C05-4B9B-A280-CA51ABF756D4}">
      <dgm:prSet/>
      <dgm:spPr/>
      <dgm:t>
        <a:bodyPr/>
        <a:lstStyle/>
        <a:p>
          <a:r>
            <a:rPr lang="en-US"/>
            <a:t>Static Website</a:t>
          </a:r>
        </a:p>
      </dgm:t>
    </dgm:pt>
    <dgm:pt modelId="{E8BA75D8-F686-4FAE-94AB-7C420B64E567}" type="parTrans" cxnId="{B8F35622-D91B-467A-A7C8-18B2326E1D6E}">
      <dgm:prSet/>
      <dgm:spPr/>
      <dgm:t>
        <a:bodyPr/>
        <a:lstStyle/>
        <a:p>
          <a:endParaRPr lang="en-US"/>
        </a:p>
      </dgm:t>
    </dgm:pt>
    <dgm:pt modelId="{9754F261-1DBB-453F-93BE-6FB0494E2CBF}" type="sibTrans" cxnId="{B8F35622-D91B-467A-A7C8-18B2326E1D6E}">
      <dgm:prSet/>
      <dgm:spPr/>
      <dgm:t>
        <a:bodyPr/>
        <a:lstStyle/>
        <a:p>
          <a:endParaRPr lang="en-US"/>
        </a:p>
      </dgm:t>
    </dgm:pt>
    <dgm:pt modelId="{CE63C09B-B412-443E-A623-D13339AC9DCF}">
      <dgm:prSet/>
      <dgm:spPr/>
      <dgm:t>
        <a:bodyPr/>
        <a:lstStyle/>
        <a:p>
          <a:r>
            <a:rPr lang="en-US"/>
            <a:t>CDN Hosting</a:t>
          </a:r>
        </a:p>
      </dgm:t>
    </dgm:pt>
    <dgm:pt modelId="{5542730C-5DB8-455F-830F-08D23024873A}" type="parTrans" cxnId="{BA79E01B-4562-4CFD-8BC9-9A534FBEFB88}">
      <dgm:prSet/>
      <dgm:spPr/>
      <dgm:t>
        <a:bodyPr/>
        <a:lstStyle/>
        <a:p>
          <a:endParaRPr lang="en-US"/>
        </a:p>
      </dgm:t>
    </dgm:pt>
    <dgm:pt modelId="{80C6B6EB-F430-403E-B238-D9CB7EE910CC}" type="sibTrans" cxnId="{BA79E01B-4562-4CFD-8BC9-9A534FBEFB88}">
      <dgm:prSet/>
      <dgm:spPr/>
      <dgm:t>
        <a:bodyPr/>
        <a:lstStyle/>
        <a:p>
          <a:endParaRPr lang="en-US"/>
        </a:p>
      </dgm:t>
    </dgm:pt>
    <dgm:pt modelId="{F0DE699A-7C68-4C82-85D6-FB319E3AFDFA}">
      <dgm:prSet/>
      <dgm:spPr/>
      <dgm:t>
        <a:bodyPr/>
        <a:lstStyle/>
        <a:p>
          <a:r>
            <a:rPr lang="en-US"/>
            <a:t>Modern Build Tools</a:t>
          </a:r>
        </a:p>
      </dgm:t>
    </dgm:pt>
    <dgm:pt modelId="{92DCCD68-3EDE-4F37-B65A-5DC66C80F6F4}" type="parTrans" cxnId="{49EBA854-9366-4D06-B3F2-CF19D157DCEA}">
      <dgm:prSet/>
      <dgm:spPr/>
      <dgm:t>
        <a:bodyPr/>
        <a:lstStyle/>
        <a:p>
          <a:endParaRPr lang="en-US"/>
        </a:p>
      </dgm:t>
    </dgm:pt>
    <dgm:pt modelId="{ABDE8264-8D66-4E30-9E13-9EBA7F3FA68E}" type="sibTrans" cxnId="{49EBA854-9366-4D06-B3F2-CF19D157DCEA}">
      <dgm:prSet/>
      <dgm:spPr/>
      <dgm:t>
        <a:bodyPr/>
        <a:lstStyle/>
        <a:p>
          <a:endParaRPr lang="en-US"/>
        </a:p>
      </dgm:t>
    </dgm:pt>
    <dgm:pt modelId="{85864FD6-99DF-4E95-A303-90E6B683AF76}">
      <dgm:prSet/>
      <dgm:spPr/>
      <dgm:t>
        <a:bodyPr/>
        <a:lstStyle/>
        <a:p>
          <a:r>
            <a:rPr lang="en-US"/>
            <a:t>Single Git Repository</a:t>
          </a:r>
        </a:p>
      </dgm:t>
    </dgm:pt>
    <dgm:pt modelId="{DDB0B11D-FFB5-42FF-A328-9BCDEB96B4D1}" type="parTrans" cxnId="{56C75BC3-A9A9-4AB7-B687-BA85E7D8112B}">
      <dgm:prSet/>
      <dgm:spPr/>
      <dgm:t>
        <a:bodyPr/>
        <a:lstStyle/>
        <a:p>
          <a:endParaRPr lang="en-US"/>
        </a:p>
      </dgm:t>
    </dgm:pt>
    <dgm:pt modelId="{FEBD6EF2-4143-4137-85BF-7538D6B17EC3}" type="sibTrans" cxnId="{56C75BC3-A9A9-4AB7-B687-BA85E7D8112B}">
      <dgm:prSet/>
      <dgm:spPr/>
      <dgm:t>
        <a:bodyPr/>
        <a:lstStyle/>
        <a:p>
          <a:endParaRPr lang="en-US"/>
        </a:p>
      </dgm:t>
    </dgm:pt>
    <dgm:pt modelId="{389A91AE-8E82-470C-AECD-1BAA11199976}">
      <dgm:prSet/>
      <dgm:spPr/>
      <dgm:t>
        <a:bodyPr/>
        <a:lstStyle/>
        <a:p>
          <a:r>
            <a:rPr lang="en-US"/>
            <a:t>Atomic Deploys</a:t>
          </a:r>
        </a:p>
      </dgm:t>
    </dgm:pt>
    <dgm:pt modelId="{DBD8667B-A3DE-4EA9-9212-606FE517F8B1}" type="parTrans" cxnId="{AF7EE1B9-187E-45DF-BB5C-694175DB20E4}">
      <dgm:prSet/>
      <dgm:spPr/>
      <dgm:t>
        <a:bodyPr/>
        <a:lstStyle/>
        <a:p>
          <a:endParaRPr lang="en-US"/>
        </a:p>
      </dgm:t>
    </dgm:pt>
    <dgm:pt modelId="{B006B63E-E306-4251-A609-4EAF5CEAB1C5}" type="sibTrans" cxnId="{AF7EE1B9-187E-45DF-BB5C-694175DB20E4}">
      <dgm:prSet/>
      <dgm:spPr/>
      <dgm:t>
        <a:bodyPr/>
        <a:lstStyle/>
        <a:p>
          <a:endParaRPr lang="en-US"/>
        </a:p>
      </dgm:t>
    </dgm:pt>
    <dgm:pt modelId="{A9D81956-CFA5-4032-A43A-7FEC479B61E0}">
      <dgm:prSet/>
      <dgm:spPr/>
      <dgm:t>
        <a:bodyPr/>
        <a:lstStyle/>
        <a:p>
          <a:r>
            <a:rPr lang="en-US" dirty="0"/>
            <a:t>Instant Cache Invalidation</a:t>
          </a:r>
        </a:p>
      </dgm:t>
    </dgm:pt>
    <dgm:pt modelId="{40E9DDB1-A761-4FC6-8409-546102D0F33C}" type="parTrans" cxnId="{AA8FB74E-9916-4552-9C60-4AD71577E893}">
      <dgm:prSet/>
      <dgm:spPr/>
      <dgm:t>
        <a:bodyPr/>
        <a:lstStyle/>
        <a:p>
          <a:endParaRPr lang="en-US"/>
        </a:p>
      </dgm:t>
    </dgm:pt>
    <dgm:pt modelId="{7A296404-2191-439C-ABEF-0C43C289147C}" type="sibTrans" cxnId="{AA8FB74E-9916-4552-9C60-4AD71577E893}">
      <dgm:prSet/>
      <dgm:spPr/>
      <dgm:t>
        <a:bodyPr/>
        <a:lstStyle/>
        <a:p>
          <a:endParaRPr lang="en-US"/>
        </a:p>
      </dgm:t>
    </dgm:pt>
    <dgm:pt modelId="{2F2F85FE-894E-46CD-9E0B-F56942242ADC}" type="pres">
      <dgm:prSet presAssocID="{CE64BB8C-7F9B-4217-BAAD-86E91C9C149F}" presName="root" presStyleCnt="0">
        <dgm:presLayoutVars>
          <dgm:dir/>
          <dgm:resizeHandles val="exact"/>
        </dgm:presLayoutVars>
      </dgm:prSet>
      <dgm:spPr/>
    </dgm:pt>
    <dgm:pt modelId="{985D082C-C360-423B-87A8-8D1F37352889}" type="pres">
      <dgm:prSet presAssocID="{7D541128-6C05-4B9B-A280-CA51ABF756D4}" presName="compNode" presStyleCnt="0"/>
      <dgm:spPr/>
    </dgm:pt>
    <dgm:pt modelId="{9FD3CBC6-6253-45DE-B38C-C2CCAD87A2D3}" type="pres">
      <dgm:prSet presAssocID="{7D541128-6C05-4B9B-A280-CA51ABF756D4}" presName="bgRect" presStyleLbl="bgShp" presStyleIdx="0" presStyleCnt="6"/>
      <dgm:spPr/>
    </dgm:pt>
    <dgm:pt modelId="{BF4AB67B-29F9-45D1-9123-77C99DD02372}" type="pres">
      <dgm:prSet presAssocID="{7D541128-6C05-4B9B-A280-CA51ABF756D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B8527E79-29A6-4B97-8618-2BFE936A4338}" type="pres">
      <dgm:prSet presAssocID="{7D541128-6C05-4B9B-A280-CA51ABF756D4}" presName="spaceRect" presStyleCnt="0"/>
      <dgm:spPr/>
    </dgm:pt>
    <dgm:pt modelId="{460E8E48-8E86-4109-B3F5-16CDB455F2E8}" type="pres">
      <dgm:prSet presAssocID="{7D541128-6C05-4B9B-A280-CA51ABF756D4}" presName="parTx" presStyleLbl="revTx" presStyleIdx="0" presStyleCnt="6">
        <dgm:presLayoutVars>
          <dgm:chMax val="0"/>
          <dgm:chPref val="0"/>
        </dgm:presLayoutVars>
      </dgm:prSet>
      <dgm:spPr/>
    </dgm:pt>
    <dgm:pt modelId="{3F8F344E-68CC-4C5F-9081-3E4D9BC1150B}" type="pres">
      <dgm:prSet presAssocID="{9754F261-1DBB-453F-93BE-6FB0494E2CBF}" presName="sibTrans" presStyleCnt="0"/>
      <dgm:spPr/>
    </dgm:pt>
    <dgm:pt modelId="{FBF2C605-06E4-4E5F-920D-C0978E2D76A7}" type="pres">
      <dgm:prSet presAssocID="{CE63C09B-B412-443E-A623-D13339AC9DCF}" presName="compNode" presStyleCnt="0"/>
      <dgm:spPr/>
    </dgm:pt>
    <dgm:pt modelId="{42B181F6-3202-4A09-8A01-87432BBD0D63}" type="pres">
      <dgm:prSet presAssocID="{CE63C09B-B412-443E-A623-D13339AC9DCF}" presName="bgRect" presStyleLbl="bgShp" presStyleIdx="1" presStyleCnt="6"/>
      <dgm:spPr/>
    </dgm:pt>
    <dgm:pt modelId="{FAA50DC7-2DD8-4982-9642-9D02C9ACEED9}" type="pres">
      <dgm:prSet presAssocID="{CE63C09B-B412-443E-A623-D13339AC9DC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ld"/>
        </a:ext>
      </dgm:extLst>
    </dgm:pt>
    <dgm:pt modelId="{254854C3-A5B1-45AC-9FD2-5B5179AC64AE}" type="pres">
      <dgm:prSet presAssocID="{CE63C09B-B412-443E-A623-D13339AC9DCF}" presName="spaceRect" presStyleCnt="0"/>
      <dgm:spPr/>
    </dgm:pt>
    <dgm:pt modelId="{F75618AB-C966-4D3F-9536-4B2EF3B669C1}" type="pres">
      <dgm:prSet presAssocID="{CE63C09B-B412-443E-A623-D13339AC9DCF}" presName="parTx" presStyleLbl="revTx" presStyleIdx="1" presStyleCnt="6">
        <dgm:presLayoutVars>
          <dgm:chMax val="0"/>
          <dgm:chPref val="0"/>
        </dgm:presLayoutVars>
      </dgm:prSet>
      <dgm:spPr/>
    </dgm:pt>
    <dgm:pt modelId="{1D13DB67-83E0-43B8-BEE6-AD00C5BAC5A5}" type="pres">
      <dgm:prSet presAssocID="{80C6B6EB-F430-403E-B238-D9CB7EE910CC}" presName="sibTrans" presStyleCnt="0"/>
      <dgm:spPr/>
    </dgm:pt>
    <dgm:pt modelId="{208429AD-B24B-43AE-A676-DC27682B5125}" type="pres">
      <dgm:prSet presAssocID="{F0DE699A-7C68-4C82-85D6-FB319E3AFDFA}" presName="compNode" presStyleCnt="0"/>
      <dgm:spPr/>
    </dgm:pt>
    <dgm:pt modelId="{FA4BB7F6-BBAB-4EB7-9832-503FE8792B9F}" type="pres">
      <dgm:prSet presAssocID="{F0DE699A-7C68-4C82-85D6-FB319E3AFDFA}" presName="bgRect" presStyleLbl="bgShp" presStyleIdx="2" presStyleCnt="6"/>
      <dgm:spPr/>
    </dgm:pt>
    <dgm:pt modelId="{BED551DC-6310-4102-A0FF-B5761F92C702}" type="pres">
      <dgm:prSet presAssocID="{F0DE699A-7C68-4C82-85D6-FB319E3AFDF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05098840-3679-4259-9EC6-03BA905CE46C}" type="pres">
      <dgm:prSet presAssocID="{F0DE699A-7C68-4C82-85D6-FB319E3AFDFA}" presName="spaceRect" presStyleCnt="0"/>
      <dgm:spPr/>
    </dgm:pt>
    <dgm:pt modelId="{26172011-CD68-48FE-AEBF-9B7695AC2A54}" type="pres">
      <dgm:prSet presAssocID="{F0DE699A-7C68-4C82-85D6-FB319E3AFDFA}" presName="parTx" presStyleLbl="revTx" presStyleIdx="2" presStyleCnt="6">
        <dgm:presLayoutVars>
          <dgm:chMax val="0"/>
          <dgm:chPref val="0"/>
        </dgm:presLayoutVars>
      </dgm:prSet>
      <dgm:spPr/>
    </dgm:pt>
    <dgm:pt modelId="{E3D50548-6353-4FC0-B71D-15F0941C61F6}" type="pres">
      <dgm:prSet presAssocID="{ABDE8264-8D66-4E30-9E13-9EBA7F3FA68E}" presName="sibTrans" presStyleCnt="0"/>
      <dgm:spPr/>
    </dgm:pt>
    <dgm:pt modelId="{66B4447C-F027-4251-B033-6B49071894FD}" type="pres">
      <dgm:prSet presAssocID="{85864FD6-99DF-4E95-A303-90E6B683AF76}" presName="compNode" presStyleCnt="0"/>
      <dgm:spPr/>
    </dgm:pt>
    <dgm:pt modelId="{F1192B60-770F-43FB-82D5-B53220EFA2AA}" type="pres">
      <dgm:prSet presAssocID="{85864FD6-99DF-4E95-A303-90E6B683AF76}" presName="bgRect" presStyleLbl="bgShp" presStyleIdx="3" presStyleCnt="6"/>
      <dgm:spPr/>
    </dgm:pt>
    <dgm:pt modelId="{B4FFF772-8B0C-4021-982F-F4841BF8915C}" type="pres">
      <dgm:prSet presAssocID="{85864FD6-99DF-4E95-A303-90E6B683AF7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872B282-489A-4156-993B-C603868D340C}" type="pres">
      <dgm:prSet presAssocID="{85864FD6-99DF-4E95-A303-90E6B683AF76}" presName="spaceRect" presStyleCnt="0"/>
      <dgm:spPr/>
    </dgm:pt>
    <dgm:pt modelId="{FAE8A595-6CC5-42AF-B472-1807B7052E19}" type="pres">
      <dgm:prSet presAssocID="{85864FD6-99DF-4E95-A303-90E6B683AF76}" presName="parTx" presStyleLbl="revTx" presStyleIdx="3" presStyleCnt="6">
        <dgm:presLayoutVars>
          <dgm:chMax val="0"/>
          <dgm:chPref val="0"/>
        </dgm:presLayoutVars>
      </dgm:prSet>
      <dgm:spPr/>
    </dgm:pt>
    <dgm:pt modelId="{61E982D9-F86C-434E-B916-569765F4991B}" type="pres">
      <dgm:prSet presAssocID="{FEBD6EF2-4143-4137-85BF-7538D6B17EC3}" presName="sibTrans" presStyleCnt="0"/>
      <dgm:spPr/>
    </dgm:pt>
    <dgm:pt modelId="{66E1BBA8-C703-404F-B35D-1F103110D5EE}" type="pres">
      <dgm:prSet presAssocID="{389A91AE-8E82-470C-AECD-1BAA11199976}" presName="compNode" presStyleCnt="0"/>
      <dgm:spPr/>
    </dgm:pt>
    <dgm:pt modelId="{373AB0F0-5A43-4634-A7D2-66770C40EA13}" type="pres">
      <dgm:prSet presAssocID="{389A91AE-8E82-470C-AECD-1BAA11199976}" presName="bgRect" presStyleLbl="bgShp" presStyleIdx="4" presStyleCnt="6"/>
      <dgm:spPr/>
    </dgm:pt>
    <dgm:pt modelId="{09AD96DC-AFDC-4EC6-8AA0-A4B58583401A}" type="pres">
      <dgm:prSet presAssocID="{389A91AE-8E82-470C-AECD-1BAA1119997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8CC9BFEB-2707-4ECC-9982-4CBC306DCD34}" type="pres">
      <dgm:prSet presAssocID="{389A91AE-8E82-470C-AECD-1BAA11199976}" presName="spaceRect" presStyleCnt="0"/>
      <dgm:spPr/>
    </dgm:pt>
    <dgm:pt modelId="{3038FAED-27DE-4273-98AF-56FAEA8FBCC0}" type="pres">
      <dgm:prSet presAssocID="{389A91AE-8E82-470C-AECD-1BAA11199976}" presName="parTx" presStyleLbl="revTx" presStyleIdx="4" presStyleCnt="6">
        <dgm:presLayoutVars>
          <dgm:chMax val="0"/>
          <dgm:chPref val="0"/>
        </dgm:presLayoutVars>
      </dgm:prSet>
      <dgm:spPr/>
    </dgm:pt>
    <dgm:pt modelId="{8BC7D823-31D5-4A8D-B366-A17ACA9E49F3}" type="pres">
      <dgm:prSet presAssocID="{B006B63E-E306-4251-A609-4EAF5CEAB1C5}" presName="sibTrans" presStyleCnt="0"/>
      <dgm:spPr/>
    </dgm:pt>
    <dgm:pt modelId="{0DCCBABD-43DC-4756-9ECD-DBD4D90FE185}" type="pres">
      <dgm:prSet presAssocID="{A9D81956-CFA5-4032-A43A-7FEC479B61E0}" presName="compNode" presStyleCnt="0"/>
      <dgm:spPr/>
    </dgm:pt>
    <dgm:pt modelId="{A55B2A6E-722A-4015-9D26-31BCCC1C4968}" type="pres">
      <dgm:prSet presAssocID="{A9D81956-CFA5-4032-A43A-7FEC479B61E0}" presName="bgRect" presStyleLbl="bgShp" presStyleIdx="5" presStyleCnt="6"/>
      <dgm:spPr/>
    </dgm:pt>
    <dgm:pt modelId="{3AF23143-CB63-42EC-82CA-13E87E1450A5}" type="pres">
      <dgm:prSet presAssocID="{A9D81956-CFA5-4032-A43A-7FEC479B61E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2C5DC41-5B61-4CB0-85EC-2BCF24D8833E}" type="pres">
      <dgm:prSet presAssocID="{A9D81956-CFA5-4032-A43A-7FEC479B61E0}" presName="spaceRect" presStyleCnt="0"/>
      <dgm:spPr/>
    </dgm:pt>
    <dgm:pt modelId="{315BFE43-4FAE-4A4C-8608-0F352FBD056F}" type="pres">
      <dgm:prSet presAssocID="{A9D81956-CFA5-4032-A43A-7FEC479B61E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A79E01B-4562-4CFD-8BC9-9A534FBEFB88}" srcId="{CE64BB8C-7F9B-4217-BAAD-86E91C9C149F}" destId="{CE63C09B-B412-443E-A623-D13339AC9DCF}" srcOrd="1" destOrd="0" parTransId="{5542730C-5DB8-455F-830F-08D23024873A}" sibTransId="{80C6B6EB-F430-403E-B238-D9CB7EE910CC}"/>
    <dgm:cxn modelId="{31C6771D-9861-4663-9049-4EF53B16C867}" type="presOf" srcId="{A9D81956-CFA5-4032-A43A-7FEC479B61E0}" destId="{315BFE43-4FAE-4A4C-8608-0F352FBD056F}" srcOrd="0" destOrd="0" presId="urn:microsoft.com/office/officeart/2018/2/layout/IconVerticalSolidList"/>
    <dgm:cxn modelId="{B8F35622-D91B-467A-A7C8-18B2326E1D6E}" srcId="{CE64BB8C-7F9B-4217-BAAD-86E91C9C149F}" destId="{7D541128-6C05-4B9B-A280-CA51ABF756D4}" srcOrd="0" destOrd="0" parTransId="{E8BA75D8-F686-4FAE-94AB-7C420B64E567}" sibTransId="{9754F261-1DBB-453F-93BE-6FB0494E2CBF}"/>
    <dgm:cxn modelId="{23227D5C-6BD3-4937-BC7C-C4862C8948F9}" type="presOf" srcId="{F0DE699A-7C68-4C82-85D6-FB319E3AFDFA}" destId="{26172011-CD68-48FE-AEBF-9B7695AC2A54}" srcOrd="0" destOrd="0" presId="urn:microsoft.com/office/officeart/2018/2/layout/IconVerticalSolidList"/>
    <dgm:cxn modelId="{7500AC48-C30C-4622-B86E-5C3E4DD81212}" type="presOf" srcId="{7D541128-6C05-4B9B-A280-CA51ABF756D4}" destId="{460E8E48-8E86-4109-B3F5-16CDB455F2E8}" srcOrd="0" destOrd="0" presId="urn:microsoft.com/office/officeart/2018/2/layout/IconVerticalSolidList"/>
    <dgm:cxn modelId="{AA8FB74E-9916-4552-9C60-4AD71577E893}" srcId="{CE64BB8C-7F9B-4217-BAAD-86E91C9C149F}" destId="{A9D81956-CFA5-4032-A43A-7FEC479B61E0}" srcOrd="5" destOrd="0" parTransId="{40E9DDB1-A761-4FC6-8409-546102D0F33C}" sibTransId="{7A296404-2191-439C-ABEF-0C43C289147C}"/>
    <dgm:cxn modelId="{49EBA854-9366-4D06-B3F2-CF19D157DCEA}" srcId="{CE64BB8C-7F9B-4217-BAAD-86E91C9C149F}" destId="{F0DE699A-7C68-4C82-85D6-FB319E3AFDFA}" srcOrd="2" destOrd="0" parTransId="{92DCCD68-3EDE-4F37-B65A-5DC66C80F6F4}" sibTransId="{ABDE8264-8D66-4E30-9E13-9EBA7F3FA68E}"/>
    <dgm:cxn modelId="{D6E432AF-0983-47CD-B6ED-1B114510B49E}" type="presOf" srcId="{389A91AE-8E82-470C-AECD-1BAA11199976}" destId="{3038FAED-27DE-4273-98AF-56FAEA8FBCC0}" srcOrd="0" destOrd="0" presId="urn:microsoft.com/office/officeart/2018/2/layout/IconVerticalSolidList"/>
    <dgm:cxn modelId="{AF7EE1B9-187E-45DF-BB5C-694175DB20E4}" srcId="{CE64BB8C-7F9B-4217-BAAD-86E91C9C149F}" destId="{389A91AE-8E82-470C-AECD-1BAA11199976}" srcOrd="4" destOrd="0" parTransId="{DBD8667B-A3DE-4EA9-9212-606FE517F8B1}" sibTransId="{B006B63E-E306-4251-A609-4EAF5CEAB1C5}"/>
    <dgm:cxn modelId="{20ACCEBD-4BF3-44B8-BC0F-CA91A18FB88D}" type="presOf" srcId="{CE63C09B-B412-443E-A623-D13339AC9DCF}" destId="{F75618AB-C966-4D3F-9536-4B2EF3B669C1}" srcOrd="0" destOrd="0" presId="urn:microsoft.com/office/officeart/2018/2/layout/IconVerticalSolidList"/>
    <dgm:cxn modelId="{AB6955BF-50AF-48A4-96D2-BE815C695E7F}" type="presOf" srcId="{CE64BB8C-7F9B-4217-BAAD-86E91C9C149F}" destId="{2F2F85FE-894E-46CD-9E0B-F56942242ADC}" srcOrd="0" destOrd="0" presId="urn:microsoft.com/office/officeart/2018/2/layout/IconVerticalSolidList"/>
    <dgm:cxn modelId="{56C75BC3-A9A9-4AB7-B687-BA85E7D8112B}" srcId="{CE64BB8C-7F9B-4217-BAAD-86E91C9C149F}" destId="{85864FD6-99DF-4E95-A303-90E6B683AF76}" srcOrd="3" destOrd="0" parTransId="{DDB0B11D-FFB5-42FF-A328-9BCDEB96B4D1}" sibTransId="{FEBD6EF2-4143-4137-85BF-7538D6B17EC3}"/>
    <dgm:cxn modelId="{E86571F6-6989-4B84-97FF-A78A3ADF83D7}" type="presOf" srcId="{85864FD6-99DF-4E95-A303-90E6B683AF76}" destId="{FAE8A595-6CC5-42AF-B472-1807B7052E19}" srcOrd="0" destOrd="0" presId="urn:microsoft.com/office/officeart/2018/2/layout/IconVerticalSolidList"/>
    <dgm:cxn modelId="{37A98562-3D06-42BD-8FF5-A491B746BAA8}" type="presParOf" srcId="{2F2F85FE-894E-46CD-9E0B-F56942242ADC}" destId="{985D082C-C360-423B-87A8-8D1F37352889}" srcOrd="0" destOrd="0" presId="urn:microsoft.com/office/officeart/2018/2/layout/IconVerticalSolidList"/>
    <dgm:cxn modelId="{0CD6E46D-E138-4B58-A173-F0CADC0AE6BA}" type="presParOf" srcId="{985D082C-C360-423B-87A8-8D1F37352889}" destId="{9FD3CBC6-6253-45DE-B38C-C2CCAD87A2D3}" srcOrd="0" destOrd="0" presId="urn:microsoft.com/office/officeart/2018/2/layout/IconVerticalSolidList"/>
    <dgm:cxn modelId="{C4E9D55E-0815-4740-A1B9-82808D2CC518}" type="presParOf" srcId="{985D082C-C360-423B-87A8-8D1F37352889}" destId="{BF4AB67B-29F9-45D1-9123-77C99DD02372}" srcOrd="1" destOrd="0" presId="urn:microsoft.com/office/officeart/2018/2/layout/IconVerticalSolidList"/>
    <dgm:cxn modelId="{C9A7AC6F-BC32-4FB9-A555-79C82D5E7140}" type="presParOf" srcId="{985D082C-C360-423B-87A8-8D1F37352889}" destId="{B8527E79-29A6-4B97-8618-2BFE936A4338}" srcOrd="2" destOrd="0" presId="urn:microsoft.com/office/officeart/2018/2/layout/IconVerticalSolidList"/>
    <dgm:cxn modelId="{E2584825-4A8A-4552-BF99-C12F0DA6356F}" type="presParOf" srcId="{985D082C-C360-423B-87A8-8D1F37352889}" destId="{460E8E48-8E86-4109-B3F5-16CDB455F2E8}" srcOrd="3" destOrd="0" presId="urn:microsoft.com/office/officeart/2018/2/layout/IconVerticalSolidList"/>
    <dgm:cxn modelId="{D3F8AC78-AE4E-4018-93D5-DFAFB811D223}" type="presParOf" srcId="{2F2F85FE-894E-46CD-9E0B-F56942242ADC}" destId="{3F8F344E-68CC-4C5F-9081-3E4D9BC1150B}" srcOrd="1" destOrd="0" presId="urn:microsoft.com/office/officeart/2018/2/layout/IconVerticalSolidList"/>
    <dgm:cxn modelId="{C8E45972-2658-4DD4-AD68-2DEB48D78955}" type="presParOf" srcId="{2F2F85FE-894E-46CD-9E0B-F56942242ADC}" destId="{FBF2C605-06E4-4E5F-920D-C0978E2D76A7}" srcOrd="2" destOrd="0" presId="urn:microsoft.com/office/officeart/2018/2/layout/IconVerticalSolidList"/>
    <dgm:cxn modelId="{0DE6B3EB-43B4-4FB4-B19C-6622A564454E}" type="presParOf" srcId="{FBF2C605-06E4-4E5F-920D-C0978E2D76A7}" destId="{42B181F6-3202-4A09-8A01-87432BBD0D63}" srcOrd="0" destOrd="0" presId="urn:microsoft.com/office/officeart/2018/2/layout/IconVerticalSolidList"/>
    <dgm:cxn modelId="{27EFA4E9-E0CB-4C5A-95B4-2039DE4ED233}" type="presParOf" srcId="{FBF2C605-06E4-4E5F-920D-C0978E2D76A7}" destId="{FAA50DC7-2DD8-4982-9642-9D02C9ACEED9}" srcOrd="1" destOrd="0" presId="urn:microsoft.com/office/officeart/2018/2/layout/IconVerticalSolidList"/>
    <dgm:cxn modelId="{243D7CEB-2CE1-4C9E-922A-76AAFE109F5A}" type="presParOf" srcId="{FBF2C605-06E4-4E5F-920D-C0978E2D76A7}" destId="{254854C3-A5B1-45AC-9FD2-5B5179AC64AE}" srcOrd="2" destOrd="0" presId="urn:microsoft.com/office/officeart/2018/2/layout/IconVerticalSolidList"/>
    <dgm:cxn modelId="{583504D6-A4ED-4E14-B81F-F9BE5D60E5E6}" type="presParOf" srcId="{FBF2C605-06E4-4E5F-920D-C0978E2D76A7}" destId="{F75618AB-C966-4D3F-9536-4B2EF3B669C1}" srcOrd="3" destOrd="0" presId="urn:microsoft.com/office/officeart/2018/2/layout/IconVerticalSolidList"/>
    <dgm:cxn modelId="{9E4EA71B-D860-4551-BD3A-C46EEA43F635}" type="presParOf" srcId="{2F2F85FE-894E-46CD-9E0B-F56942242ADC}" destId="{1D13DB67-83E0-43B8-BEE6-AD00C5BAC5A5}" srcOrd="3" destOrd="0" presId="urn:microsoft.com/office/officeart/2018/2/layout/IconVerticalSolidList"/>
    <dgm:cxn modelId="{9A02C8C2-FECB-4391-9891-148233576D01}" type="presParOf" srcId="{2F2F85FE-894E-46CD-9E0B-F56942242ADC}" destId="{208429AD-B24B-43AE-A676-DC27682B5125}" srcOrd="4" destOrd="0" presId="urn:microsoft.com/office/officeart/2018/2/layout/IconVerticalSolidList"/>
    <dgm:cxn modelId="{A1811233-9BA0-41E6-A229-86246BCA0BF9}" type="presParOf" srcId="{208429AD-B24B-43AE-A676-DC27682B5125}" destId="{FA4BB7F6-BBAB-4EB7-9832-503FE8792B9F}" srcOrd="0" destOrd="0" presId="urn:microsoft.com/office/officeart/2018/2/layout/IconVerticalSolidList"/>
    <dgm:cxn modelId="{E7264AFE-F20F-4BEC-9C0D-79A7DB8B06D2}" type="presParOf" srcId="{208429AD-B24B-43AE-A676-DC27682B5125}" destId="{BED551DC-6310-4102-A0FF-B5761F92C702}" srcOrd="1" destOrd="0" presId="urn:microsoft.com/office/officeart/2018/2/layout/IconVerticalSolidList"/>
    <dgm:cxn modelId="{C07F5C5F-728A-4E77-AE5A-6F7BD8504B71}" type="presParOf" srcId="{208429AD-B24B-43AE-A676-DC27682B5125}" destId="{05098840-3679-4259-9EC6-03BA905CE46C}" srcOrd="2" destOrd="0" presId="urn:microsoft.com/office/officeart/2018/2/layout/IconVerticalSolidList"/>
    <dgm:cxn modelId="{1626E682-D140-4F66-98B3-74ADCF1E3DD8}" type="presParOf" srcId="{208429AD-B24B-43AE-A676-DC27682B5125}" destId="{26172011-CD68-48FE-AEBF-9B7695AC2A54}" srcOrd="3" destOrd="0" presId="urn:microsoft.com/office/officeart/2018/2/layout/IconVerticalSolidList"/>
    <dgm:cxn modelId="{4350C3EA-523F-4569-A537-4169A955C3E2}" type="presParOf" srcId="{2F2F85FE-894E-46CD-9E0B-F56942242ADC}" destId="{E3D50548-6353-4FC0-B71D-15F0941C61F6}" srcOrd="5" destOrd="0" presId="urn:microsoft.com/office/officeart/2018/2/layout/IconVerticalSolidList"/>
    <dgm:cxn modelId="{CD4D3A53-8B8D-48FC-B3BE-1EBDFC798CB3}" type="presParOf" srcId="{2F2F85FE-894E-46CD-9E0B-F56942242ADC}" destId="{66B4447C-F027-4251-B033-6B49071894FD}" srcOrd="6" destOrd="0" presId="urn:microsoft.com/office/officeart/2018/2/layout/IconVerticalSolidList"/>
    <dgm:cxn modelId="{493AEF1B-A927-4DB0-904E-E10AC23538B9}" type="presParOf" srcId="{66B4447C-F027-4251-B033-6B49071894FD}" destId="{F1192B60-770F-43FB-82D5-B53220EFA2AA}" srcOrd="0" destOrd="0" presId="urn:microsoft.com/office/officeart/2018/2/layout/IconVerticalSolidList"/>
    <dgm:cxn modelId="{446A4193-1D7A-4E67-904A-912CA9B1A4F8}" type="presParOf" srcId="{66B4447C-F027-4251-B033-6B49071894FD}" destId="{B4FFF772-8B0C-4021-982F-F4841BF8915C}" srcOrd="1" destOrd="0" presId="urn:microsoft.com/office/officeart/2018/2/layout/IconVerticalSolidList"/>
    <dgm:cxn modelId="{1C912E2B-5049-4136-99A7-FC7B5ED3D7EE}" type="presParOf" srcId="{66B4447C-F027-4251-B033-6B49071894FD}" destId="{A872B282-489A-4156-993B-C603868D340C}" srcOrd="2" destOrd="0" presId="urn:microsoft.com/office/officeart/2018/2/layout/IconVerticalSolidList"/>
    <dgm:cxn modelId="{7AF3E01B-F4CB-4B0D-B543-335B465987D0}" type="presParOf" srcId="{66B4447C-F027-4251-B033-6B49071894FD}" destId="{FAE8A595-6CC5-42AF-B472-1807B7052E19}" srcOrd="3" destOrd="0" presId="urn:microsoft.com/office/officeart/2018/2/layout/IconVerticalSolidList"/>
    <dgm:cxn modelId="{6F5398FA-9E13-438B-B0E9-B9F0F2012862}" type="presParOf" srcId="{2F2F85FE-894E-46CD-9E0B-F56942242ADC}" destId="{61E982D9-F86C-434E-B916-569765F4991B}" srcOrd="7" destOrd="0" presId="urn:microsoft.com/office/officeart/2018/2/layout/IconVerticalSolidList"/>
    <dgm:cxn modelId="{EE58D8BE-D9CD-4F84-859C-0546BC4D1FD5}" type="presParOf" srcId="{2F2F85FE-894E-46CD-9E0B-F56942242ADC}" destId="{66E1BBA8-C703-404F-B35D-1F103110D5EE}" srcOrd="8" destOrd="0" presId="urn:microsoft.com/office/officeart/2018/2/layout/IconVerticalSolidList"/>
    <dgm:cxn modelId="{393D9545-EE55-4746-87D4-E9B8469F50B8}" type="presParOf" srcId="{66E1BBA8-C703-404F-B35D-1F103110D5EE}" destId="{373AB0F0-5A43-4634-A7D2-66770C40EA13}" srcOrd="0" destOrd="0" presId="urn:microsoft.com/office/officeart/2018/2/layout/IconVerticalSolidList"/>
    <dgm:cxn modelId="{65DADC8C-EC58-43AF-B7D3-934CA48236AC}" type="presParOf" srcId="{66E1BBA8-C703-404F-B35D-1F103110D5EE}" destId="{09AD96DC-AFDC-4EC6-8AA0-A4B58583401A}" srcOrd="1" destOrd="0" presId="urn:microsoft.com/office/officeart/2018/2/layout/IconVerticalSolidList"/>
    <dgm:cxn modelId="{96C73529-D52D-4B88-B83F-A6466982F37A}" type="presParOf" srcId="{66E1BBA8-C703-404F-B35D-1F103110D5EE}" destId="{8CC9BFEB-2707-4ECC-9982-4CBC306DCD34}" srcOrd="2" destOrd="0" presId="urn:microsoft.com/office/officeart/2018/2/layout/IconVerticalSolidList"/>
    <dgm:cxn modelId="{E37D49FB-BB9B-4968-9D84-B7C6F9A78C9B}" type="presParOf" srcId="{66E1BBA8-C703-404F-B35D-1F103110D5EE}" destId="{3038FAED-27DE-4273-98AF-56FAEA8FBCC0}" srcOrd="3" destOrd="0" presId="urn:microsoft.com/office/officeart/2018/2/layout/IconVerticalSolidList"/>
    <dgm:cxn modelId="{7B13F4C6-8C58-4AFD-9771-13FA3191D368}" type="presParOf" srcId="{2F2F85FE-894E-46CD-9E0B-F56942242ADC}" destId="{8BC7D823-31D5-4A8D-B366-A17ACA9E49F3}" srcOrd="9" destOrd="0" presId="urn:microsoft.com/office/officeart/2018/2/layout/IconVerticalSolidList"/>
    <dgm:cxn modelId="{39CE9CBE-409E-43EB-BFDE-15E33A944ADF}" type="presParOf" srcId="{2F2F85FE-894E-46CD-9E0B-F56942242ADC}" destId="{0DCCBABD-43DC-4756-9ECD-DBD4D90FE185}" srcOrd="10" destOrd="0" presId="urn:microsoft.com/office/officeart/2018/2/layout/IconVerticalSolidList"/>
    <dgm:cxn modelId="{BDC354DB-3D15-452C-AF8E-42198FD1DFC9}" type="presParOf" srcId="{0DCCBABD-43DC-4756-9ECD-DBD4D90FE185}" destId="{A55B2A6E-722A-4015-9D26-31BCCC1C4968}" srcOrd="0" destOrd="0" presId="urn:microsoft.com/office/officeart/2018/2/layout/IconVerticalSolidList"/>
    <dgm:cxn modelId="{11975CB4-0690-4BDF-A77D-CAC00DEA2525}" type="presParOf" srcId="{0DCCBABD-43DC-4756-9ECD-DBD4D90FE185}" destId="{3AF23143-CB63-42EC-82CA-13E87E1450A5}" srcOrd="1" destOrd="0" presId="urn:microsoft.com/office/officeart/2018/2/layout/IconVerticalSolidList"/>
    <dgm:cxn modelId="{F0D6CBA3-AA8F-4741-ACA6-9D073A4CCCEE}" type="presParOf" srcId="{0DCCBABD-43DC-4756-9ECD-DBD4D90FE185}" destId="{82C5DC41-5B61-4CB0-85EC-2BCF24D8833E}" srcOrd="2" destOrd="0" presId="urn:microsoft.com/office/officeart/2018/2/layout/IconVerticalSolidList"/>
    <dgm:cxn modelId="{4C6268B8-3DE1-47CF-AD37-D9FCE388CF16}" type="presParOf" srcId="{0DCCBABD-43DC-4756-9ECD-DBD4D90FE185}" destId="{315BFE43-4FAE-4A4C-8608-0F352FBD056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6FCCB5-6F2B-4744-A5D1-88C3605ACFC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70664FB3-66B9-42A6-A040-F0906982304F}">
      <dgm:prSet/>
      <dgm:spPr/>
      <dgm:t>
        <a:bodyPr/>
        <a:lstStyle/>
        <a:p>
          <a:pPr>
            <a:defRPr cap="all"/>
          </a:pPr>
          <a:r>
            <a:rPr lang="en-US"/>
            <a:t>Best performance</a:t>
          </a:r>
        </a:p>
      </dgm:t>
    </dgm:pt>
    <dgm:pt modelId="{F08D5E58-3CB7-4446-B1DD-5FCB8C8C91EA}" type="parTrans" cxnId="{7FEEFB22-3CA1-47B1-813A-458B40404F7F}">
      <dgm:prSet/>
      <dgm:spPr/>
      <dgm:t>
        <a:bodyPr/>
        <a:lstStyle/>
        <a:p>
          <a:endParaRPr lang="en-US"/>
        </a:p>
      </dgm:t>
    </dgm:pt>
    <dgm:pt modelId="{D7A2DD77-872C-4963-8D0C-3BC667F22C88}" type="sibTrans" cxnId="{7FEEFB22-3CA1-47B1-813A-458B40404F7F}">
      <dgm:prSet/>
      <dgm:spPr/>
      <dgm:t>
        <a:bodyPr/>
        <a:lstStyle/>
        <a:p>
          <a:endParaRPr lang="en-US"/>
        </a:p>
      </dgm:t>
    </dgm:pt>
    <dgm:pt modelId="{6FBBED44-A547-4666-AD9B-15FAA737AD3A}">
      <dgm:prSet/>
      <dgm:spPr/>
      <dgm:t>
        <a:bodyPr/>
        <a:lstStyle/>
        <a:p>
          <a:pPr>
            <a:defRPr cap="all"/>
          </a:pPr>
          <a:r>
            <a:rPr lang="en-US"/>
            <a:t>Best scalability</a:t>
          </a:r>
        </a:p>
      </dgm:t>
    </dgm:pt>
    <dgm:pt modelId="{262AEF3D-574A-4F62-9FE7-A4D0A1CBEF82}" type="parTrans" cxnId="{CDD1454F-9017-4C1D-B76A-05C60838D1D9}">
      <dgm:prSet/>
      <dgm:spPr/>
      <dgm:t>
        <a:bodyPr/>
        <a:lstStyle/>
        <a:p>
          <a:endParaRPr lang="en-US"/>
        </a:p>
      </dgm:t>
    </dgm:pt>
    <dgm:pt modelId="{448882C6-92FD-48AC-B32D-9799CA381928}" type="sibTrans" cxnId="{CDD1454F-9017-4C1D-B76A-05C60838D1D9}">
      <dgm:prSet/>
      <dgm:spPr/>
      <dgm:t>
        <a:bodyPr/>
        <a:lstStyle/>
        <a:p>
          <a:endParaRPr lang="en-US"/>
        </a:p>
      </dgm:t>
    </dgm:pt>
    <dgm:pt modelId="{D1268311-1E36-4978-8148-569926CBA25A}">
      <dgm:prSet/>
      <dgm:spPr/>
      <dgm:t>
        <a:bodyPr/>
        <a:lstStyle/>
        <a:p>
          <a:pPr>
            <a:defRPr cap="all"/>
          </a:pPr>
          <a:r>
            <a:rPr lang="en-US" dirty="0"/>
            <a:t>Best Pricing</a:t>
          </a:r>
        </a:p>
      </dgm:t>
    </dgm:pt>
    <dgm:pt modelId="{9E18217B-80F4-4684-8016-5149817D6501}" type="parTrans" cxnId="{9A79F994-3ED9-44CC-8DC2-651EA927EA21}">
      <dgm:prSet/>
      <dgm:spPr/>
      <dgm:t>
        <a:bodyPr/>
        <a:lstStyle/>
        <a:p>
          <a:endParaRPr lang="en-US"/>
        </a:p>
      </dgm:t>
    </dgm:pt>
    <dgm:pt modelId="{EADD627B-5095-429C-AA71-2EFB2303EED3}" type="sibTrans" cxnId="{9A79F994-3ED9-44CC-8DC2-651EA927EA21}">
      <dgm:prSet/>
      <dgm:spPr/>
      <dgm:t>
        <a:bodyPr/>
        <a:lstStyle/>
        <a:p>
          <a:endParaRPr lang="en-US"/>
        </a:p>
      </dgm:t>
    </dgm:pt>
    <dgm:pt modelId="{9CA7747D-5A4E-4680-9E47-8A9FE865B1AD}" type="pres">
      <dgm:prSet presAssocID="{1D6FCCB5-6F2B-4744-A5D1-88C3605ACFCE}" presName="root" presStyleCnt="0">
        <dgm:presLayoutVars>
          <dgm:dir/>
          <dgm:resizeHandles val="exact"/>
        </dgm:presLayoutVars>
      </dgm:prSet>
      <dgm:spPr/>
    </dgm:pt>
    <dgm:pt modelId="{AA0255B6-9332-4554-AAD7-72FBAA6A39B7}" type="pres">
      <dgm:prSet presAssocID="{70664FB3-66B9-42A6-A040-F0906982304F}" presName="compNode" presStyleCnt="0"/>
      <dgm:spPr/>
    </dgm:pt>
    <dgm:pt modelId="{CDCDBD47-CA5A-43C4-BB28-4E85103FF2B4}" type="pres">
      <dgm:prSet presAssocID="{70664FB3-66B9-42A6-A040-F0906982304F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AC3AC2A-43BA-43D1-ADF8-FEA5AFC83613}" type="pres">
      <dgm:prSet presAssocID="{70664FB3-66B9-42A6-A040-F0906982304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ED7A507C-CB84-4C8D-9FBA-8FD33E88D266}" type="pres">
      <dgm:prSet presAssocID="{70664FB3-66B9-42A6-A040-F0906982304F}" presName="spaceRect" presStyleCnt="0"/>
      <dgm:spPr/>
    </dgm:pt>
    <dgm:pt modelId="{D5DC80D1-641A-41F9-98E7-4C9D9D405CDE}" type="pres">
      <dgm:prSet presAssocID="{70664FB3-66B9-42A6-A040-F0906982304F}" presName="textRect" presStyleLbl="revTx" presStyleIdx="0" presStyleCnt="3">
        <dgm:presLayoutVars>
          <dgm:chMax val="1"/>
          <dgm:chPref val="1"/>
        </dgm:presLayoutVars>
      </dgm:prSet>
      <dgm:spPr/>
    </dgm:pt>
    <dgm:pt modelId="{DE1E3948-1417-47F6-9778-783F0EF733E8}" type="pres">
      <dgm:prSet presAssocID="{D7A2DD77-872C-4963-8D0C-3BC667F22C88}" presName="sibTrans" presStyleCnt="0"/>
      <dgm:spPr/>
    </dgm:pt>
    <dgm:pt modelId="{2A6EB99C-0279-40E4-BAF8-2B8980694A7C}" type="pres">
      <dgm:prSet presAssocID="{6FBBED44-A547-4666-AD9B-15FAA737AD3A}" presName="compNode" presStyleCnt="0"/>
      <dgm:spPr/>
    </dgm:pt>
    <dgm:pt modelId="{A559B77A-9A19-45A4-83F3-4BC98A7522C1}" type="pres">
      <dgm:prSet presAssocID="{6FBBED44-A547-4666-AD9B-15FAA737AD3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045899F-8C65-4661-9EDE-DCAA084B9DC3}" type="pres">
      <dgm:prSet presAssocID="{6FBBED44-A547-4666-AD9B-15FAA737AD3A}" presName="iconRect" presStyleLbl="node1" presStyleIdx="1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B8CD77A5-A923-46D3-A76F-B2922444696B}" type="pres">
      <dgm:prSet presAssocID="{6FBBED44-A547-4666-AD9B-15FAA737AD3A}" presName="spaceRect" presStyleCnt="0"/>
      <dgm:spPr/>
    </dgm:pt>
    <dgm:pt modelId="{FAEE5769-6579-49A5-892D-90452A421399}" type="pres">
      <dgm:prSet presAssocID="{6FBBED44-A547-4666-AD9B-15FAA737AD3A}" presName="textRect" presStyleLbl="revTx" presStyleIdx="1" presStyleCnt="3">
        <dgm:presLayoutVars>
          <dgm:chMax val="1"/>
          <dgm:chPref val="1"/>
        </dgm:presLayoutVars>
      </dgm:prSet>
      <dgm:spPr/>
    </dgm:pt>
    <dgm:pt modelId="{D4E90A25-F18A-41E4-AC60-E477794410F7}" type="pres">
      <dgm:prSet presAssocID="{448882C6-92FD-48AC-B32D-9799CA381928}" presName="sibTrans" presStyleCnt="0"/>
      <dgm:spPr/>
    </dgm:pt>
    <dgm:pt modelId="{3F262F1D-56B3-4F00-9F94-E233DD0FE7E1}" type="pres">
      <dgm:prSet presAssocID="{D1268311-1E36-4978-8148-569926CBA25A}" presName="compNode" presStyleCnt="0"/>
      <dgm:spPr/>
    </dgm:pt>
    <dgm:pt modelId="{C6F21A02-A101-4062-9DCD-32982CD29FF2}" type="pres">
      <dgm:prSet presAssocID="{D1268311-1E36-4978-8148-569926CBA25A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A096FD7-EF0D-4A68-8922-3AB7A66BBDBC}" type="pres">
      <dgm:prSet presAssocID="{D1268311-1E36-4978-8148-569926CBA25A}" presName="iconRect" presStyleLbl="node1" presStyleIdx="2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28031E3E-D72D-4BFA-B15F-B8438C13D098}" type="pres">
      <dgm:prSet presAssocID="{D1268311-1E36-4978-8148-569926CBA25A}" presName="spaceRect" presStyleCnt="0"/>
      <dgm:spPr/>
    </dgm:pt>
    <dgm:pt modelId="{E3E2191C-5F57-4E25-BB4A-76E20BCE92B6}" type="pres">
      <dgm:prSet presAssocID="{D1268311-1E36-4978-8148-569926CBA25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FEEFB22-3CA1-47B1-813A-458B40404F7F}" srcId="{1D6FCCB5-6F2B-4744-A5D1-88C3605ACFCE}" destId="{70664FB3-66B9-42A6-A040-F0906982304F}" srcOrd="0" destOrd="0" parTransId="{F08D5E58-3CB7-4446-B1DD-5FCB8C8C91EA}" sibTransId="{D7A2DD77-872C-4963-8D0C-3BC667F22C88}"/>
    <dgm:cxn modelId="{B5FD0C27-6827-427C-BC27-593C6736471C}" type="presOf" srcId="{D1268311-1E36-4978-8148-569926CBA25A}" destId="{E3E2191C-5F57-4E25-BB4A-76E20BCE92B6}" srcOrd="0" destOrd="0" presId="urn:microsoft.com/office/officeart/2018/5/layout/IconLeafLabelList"/>
    <dgm:cxn modelId="{CDD1454F-9017-4C1D-B76A-05C60838D1D9}" srcId="{1D6FCCB5-6F2B-4744-A5D1-88C3605ACFCE}" destId="{6FBBED44-A547-4666-AD9B-15FAA737AD3A}" srcOrd="1" destOrd="0" parTransId="{262AEF3D-574A-4F62-9FE7-A4D0A1CBEF82}" sibTransId="{448882C6-92FD-48AC-B32D-9799CA381928}"/>
    <dgm:cxn modelId="{9A79F994-3ED9-44CC-8DC2-651EA927EA21}" srcId="{1D6FCCB5-6F2B-4744-A5D1-88C3605ACFCE}" destId="{D1268311-1E36-4978-8148-569926CBA25A}" srcOrd="2" destOrd="0" parTransId="{9E18217B-80F4-4684-8016-5149817D6501}" sibTransId="{EADD627B-5095-429C-AA71-2EFB2303EED3}"/>
    <dgm:cxn modelId="{C3A01AAA-DFDF-446C-ABFC-2446399CD422}" type="presOf" srcId="{6FBBED44-A547-4666-AD9B-15FAA737AD3A}" destId="{FAEE5769-6579-49A5-892D-90452A421399}" srcOrd="0" destOrd="0" presId="urn:microsoft.com/office/officeart/2018/5/layout/IconLeafLabelList"/>
    <dgm:cxn modelId="{4D1056D7-66A6-4839-8C7B-8CE78099258C}" type="presOf" srcId="{70664FB3-66B9-42A6-A040-F0906982304F}" destId="{D5DC80D1-641A-41F9-98E7-4C9D9D405CDE}" srcOrd="0" destOrd="0" presId="urn:microsoft.com/office/officeart/2018/5/layout/IconLeafLabelList"/>
    <dgm:cxn modelId="{54BA01EF-1A00-4B8F-B42F-20ECC42367C1}" type="presOf" srcId="{1D6FCCB5-6F2B-4744-A5D1-88C3605ACFCE}" destId="{9CA7747D-5A4E-4680-9E47-8A9FE865B1AD}" srcOrd="0" destOrd="0" presId="urn:microsoft.com/office/officeart/2018/5/layout/IconLeafLabelList"/>
    <dgm:cxn modelId="{76070BD5-937F-4900-8AC1-EC948B814E8B}" type="presParOf" srcId="{9CA7747D-5A4E-4680-9E47-8A9FE865B1AD}" destId="{AA0255B6-9332-4554-AAD7-72FBAA6A39B7}" srcOrd="0" destOrd="0" presId="urn:microsoft.com/office/officeart/2018/5/layout/IconLeafLabelList"/>
    <dgm:cxn modelId="{CF12D19C-5992-4DC6-A7B4-A9C7DD36B908}" type="presParOf" srcId="{AA0255B6-9332-4554-AAD7-72FBAA6A39B7}" destId="{CDCDBD47-CA5A-43C4-BB28-4E85103FF2B4}" srcOrd="0" destOrd="0" presId="urn:microsoft.com/office/officeart/2018/5/layout/IconLeafLabelList"/>
    <dgm:cxn modelId="{449EC055-0646-485A-A0E0-DA4DD3DF38A7}" type="presParOf" srcId="{AA0255B6-9332-4554-AAD7-72FBAA6A39B7}" destId="{AAC3AC2A-43BA-43D1-ADF8-FEA5AFC83613}" srcOrd="1" destOrd="0" presId="urn:microsoft.com/office/officeart/2018/5/layout/IconLeafLabelList"/>
    <dgm:cxn modelId="{4F826259-2FD9-4792-B71D-12E476935B80}" type="presParOf" srcId="{AA0255B6-9332-4554-AAD7-72FBAA6A39B7}" destId="{ED7A507C-CB84-4C8D-9FBA-8FD33E88D266}" srcOrd="2" destOrd="0" presId="urn:microsoft.com/office/officeart/2018/5/layout/IconLeafLabelList"/>
    <dgm:cxn modelId="{DB57CC41-4D20-42DB-8624-6905BAE889CC}" type="presParOf" srcId="{AA0255B6-9332-4554-AAD7-72FBAA6A39B7}" destId="{D5DC80D1-641A-41F9-98E7-4C9D9D405CDE}" srcOrd="3" destOrd="0" presId="urn:microsoft.com/office/officeart/2018/5/layout/IconLeafLabelList"/>
    <dgm:cxn modelId="{96163C31-A453-4A5B-9B0C-ACAE5575DE1C}" type="presParOf" srcId="{9CA7747D-5A4E-4680-9E47-8A9FE865B1AD}" destId="{DE1E3948-1417-47F6-9778-783F0EF733E8}" srcOrd="1" destOrd="0" presId="urn:microsoft.com/office/officeart/2018/5/layout/IconLeafLabelList"/>
    <dgm:cxn modelId="{08C22FC9-5ADD-4EEB-A0A3-52CB59A2043C}" type="presParOf" srcId="{9CA7747D-5A4E-4680-9E47-8A9FE865B1AD}" destId="{2A6EB99C-0279-40E4-BAF8-2B8980694A7C}" srcOrd="2" destOrd="0" presId="urn:microsoft.com/office/officeart/2018/5/layout/IconLeafLabelList"/>
    <dgm:cxn modelId="{2502ABDA-BD98-44C7-8D2F-1DE4ABED4E5B}" type="presParOf" srcId="{2A6EB99C-0279-40E4-BAF8-2B8980694A7C}" destId="{A559B77A-9A19-45A4-83F3-4BC98A7522C1}" srcOrd="0" destOrd="0" presId="urn:microsoft.com/office/officeart/2018/5/layout/IconLeafLabelList"/>
    <dgm:cxn modelId="{5EEFA610-D737-4497-9D3A-554F6D73328F}" type="presParOf" srcId="{2A6EB99C-0279-40E4-BAF8-2B8980694A7C}" destId="{0045899F-8C65-4661-9EDE-DCAA084B9DC3}" srcOrd="1" destOrd="0" presId="urn:microsoft.com/office/officeart/2018/5/layout/IconLeafLabelList"/>
    <dgm:cxn modelId="{567571DF-5BCF-4E7E-9283-605BB238BF8F}" type="presParOf" srcId="{2A6EB99C-0279-40E4-BAF8-2B8980694A7C}" destId="{B8CD77A5-A923-46D3-A76F-B2922444696B}" srcOrd="2" destOrd="0" presId="urn:microsoft.com/office/officeart/2018/5/layout/IconLeafLabelList"/>
    <dgm:cxn modelId="{12BBCB31-693B-4672-9A4F-6D627DAE79F3}" type="presParOf" srcId="{2A6EB99C-0279-40E4-BAF8-2B8980694A7C}" destId="{FAEE5769-6579-49A5-892D-90452A421399}" srcOrd="3" destOrd="0" presId="urn:microsoft.com/office/officeart/2018/5/layout/IconLeafLabelList"/>
    <dgm:cxn modelId="{0F25A8F3-7BB9-4F8D-BEF1-F9F5C0291045}" type="presParOf" srcId="{9CA7747D-5A4E-4680-9E47-8A9FE865B1AD}" destId="{D4E90A25-F18A-41E4-AC60-E477794410F7}" srcOrd="3" destOrd="0" presId="urn:microsoft.com/office/officeart/2018/5/layout/IconLeafLabelList"/>
    <dgm:cxn modelId="{F4CF9BAC-8947-4B3D-9CE3-151761EBAE92}" type="presParOf" srcId="{9CA7747D-5A4E-4680-9E47-8A9FE865B1AD}" destId="{3F262F1D-56B3-4F00-9F94-E233DD0FE7E1}" srcOrd="4" destOrd="0" presId="urn:microsoft.com/office/officeart/2018/5/layout/IconLeafLabelList"/>
    <dgm:cxn modelId="{52DC3CB7-C6BB-4179-8A33-1F2F7825DA90}" type="presParOf" srcId="{3F262F1D-56B3-4F00-9F94-E233DD0FE7E1}" destId="{C6F21A02-A101-4062-9DCD-32982CD29FF2}" srcOrd="0" destOrd="0" presId="urn:microsoft.com/office/officeart/2018/5/layout/IconLeafLabelList"/>
    <dgm:cxn modelId="{BFE2A593-ED6A-460D-B4FE-115FE971C55F}" type="presParOf" srcId="{3F262F1D-56B3-4F00-9F94-E233DD0FE7E1}" destId="{6A096FD7-EF0D-4A68-8922-3AB7A66BBDBC}" srcOrd="1" destOrd="0" presId="urn:microsoft.com/office/officeart/2018/5/layout/IconLeafLabelList"/>
    <dgm:cxn modelId="{3AF02E81-7AB9-44A9-B7BD-8DE4FFC1B1DB}" type="presParOf" srcId="{3F262F1D-56B3-4F00-9F94-E233DD0FE7E1}" destId="{28031E3E-D72D-4BFA-B15F-B8438C13D098}" srcOrd="2" destOrd="0" presId="urn:microsoft.com/office/officeart/2018/5/layout/IconLeafLabelList"/>
    <dgm:cxn modelId="{BC6840E6-37EA-47BF-A133-E5A430D94239}" type="presParOf" srcId="{3F262F1D-56B3-4F00-9F94-E233DD0FE7E1}" destId="{E3E2191C-5F57-4E25-BB4A-76E20BCE92B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DAA305-A590-4C01-BFF2-86F9602B81FA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A53693C-7845-45F2-97FF-EFA821E121DB}">
      <dgm:prSet/>
      <dgm:spPr/>
      <dgm:t>
        <a:bodyPr/>
        <a:lstStyle/>
        <a:p>
          <a:r>
            <a:rPr lang="en-US"/>
            <a:t>Large Projects?</a:t>
          </a:r>
        </a:p>
      </dgm:t>
    </dgm:pt>
    <dgm:pt modelId="{169501E4-072A-4DCE-9444-26A78C77EDDF}" type="parTrans" cxnId="{45889251-517E-4DDC-9913-3770284EBDC9}">
      <dgm:prSet/>
      <dgm:spPr/>
      <dgm:t>
        <a:bodyPr/>
        <a:lstStyle/>
        <a:p>
          <a:endParaRPr lang="en-US"/>
        </a:p>
      </dgm:t>
    </dgm:pt>
    <dgm:pt modelId="{16C0F65D-4BF2-4B6E-BEBD-EC2B0C1B3429}" type="sibTrans" cxnId="{45889251-517E-4DDC-9913-3770284EBDC9}">
      <dgm:prSet/>
      <dgm:spPr/>
      <dgm:t>
        <a:bodyPr/>
        <a:lstStyle/>
        <a:p>
          <a:endParaRPr lang="en-US"/>
        </a:p>
      </dgm:t>
    </dgm:pt>
    <dgm:pt modelId="{3DC0A90C-4E9B-41F9-84B1-69859EF19597}">
      <dgm:prSet/>
      <dgm:spPr/>
      <dgm:t>
        <a:bodyPr/>
        <a:lstStyle/>
        <a:p>
          <a:r>
            <a:rPr lang="en-US"/>
            <a:t>Non Developer Experiences?</a:t>
          </a:r>
        </a:p>
      </dgm:t>
    </dgm:pt>
    <dgm:pt modelId="{C0D1330C-B89B-4A5C-B451-22E5AB921E6C}" type="parTrans" cxnId="{B830BF55-2D52-4C10-8275-1FD1A8FA2B38}">
      <dgm:prSet/>
      <dgm:spPr/>
      <dgm:t>
        <a:bodyPr/>
        <a:lstStyle/>
        <a:p>
          <a:endParaRPr lang="en-US"/>
        </a:p>
      </dgm:t>
    </dgm:pt>
    <dgm:pt modelId="{3304132A-040F-4BF9-BEBA-2BCA6E09A336}" type="sibTrans" cxnId="{B830BF55-2D52-4C10-8275-1FD1A8FA2B38}">
      <dgm:prSet/>
      <dgm:spPr/>
      <dgm:t>
        <a:bodyPr/>
        <a:lstStyle/>
        <a:p>
          <a:endParaRPr lang="en-US"/>
        </a:p>
      </dgm:t>
    </dgm:pt>
    <dgm:pt modelId="{6B4F6D88-13DF-4A75-976F-09FB8FECE82B}">
      <dgm:prSet/>
      <dgm:spPr/>
      <dgm:t>
        <a:bodyPr/>
        <a:lstStyle/>
        <a:p>
          <a:r>
            <a:rPr lang="en-US"/>
            <a:t>Heavily Dynamic Content?</a:t>
          </a:r>
        </a:p>
      </dgm:t>
    </dgm:pt>
    <dgm:pt modelId="{BACBB3AC-DAC8-4C6E-A9E0-4D020F02A0F5}" type="parTrans" cxnId="{62E38E0C-44BB-4CFF-AAA0-1008C9D65B2D}">
      <dgm:prSet/>
      <dgm:spPr/>
      <dgm:t>
        <a:bodyPr/>
        <a:lstStyle/>
        <a:p>
          <a:endParaRPr lang="en-US"/>
        </a:p>
      </dgm:t>
    </dgm:pt>
    <dgm:pt modelId="{64987059-505C-48F5-A60A-84FBA4A6B0A9}" type="sibTrans" cxnId="{62E38E0C-44BB-4CFF-AAA0-1008C9D65B2D}">
      <dgm:prSet/>
      <dgm:spPr/>
      <dgm:t>
        <a:bodyPr/>
        <a:lstStyle/>
        <a:p>
          <a:endParaRPr lang="en-US"/>
        </a:p>
      </dgm:t>
    </dgm:pt>
    <dgm:pt modelId="{EB7B265C-3545-488D-9A8B-20CD369D4325}" type="pres">
      <dgm:prSet presAssocID="{B6DAA305-A590-4C01-BFF2-86F9602B81FA}" presName="root" presStyleCnt="0">
        <dgm:presLayoutVars>
          <dgm:dir/>
          <dgm:resizeHandles val="exact"/>
        </dgm:presLayoutVars>
      </dgm:prSet>
      <dgm:spPr/>
    </dgm:pt>
    <dgm:pt modelId="{2EA4595D-6B04-4B6D-ABF5-88F70F39976B}" type="pres">
      <dgm:prSet presAssocID="{BA53693C-7845-45F2-97FF-EFA821E121DB}" presName="compNode" presStyleCnt="0"/>
      <dgm:spPr/>
    </dgm:pt>
    <dgm:pt modelId="{3659AA9B-C5CA-45D1-8C02-73BA489DAD4B}" type="pres">
      <dgm:prSet presAssocID="{BA53693C-7845-45F2-97FF-EFA821E121DB}" presName="bgRect" presStyleLbl="bgShp" presStyleIdx="0" presStyleCnt="3"/>
      <dgm:spPr/>
    </dgm:pt>
    <dgm:pt modelId="{50CDD10D-3636-44CF-8051-0EB21B49B859}" type="pres">
      <dgm:prSet presAssocID="{BA53693C-7845-45F2-97FF-EFA821E121D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FB3AAAF8-CDCF-4888-8D85-0D3F6C5163BB}" type="pres">
      <dgm:prSet presAssocID="{BA53693C-7845-45F2-97FF-EFA821E121DB}" presName="spaceRect" presStyleCnt="0"/>
      <dgm:spPr/>
    </dgm:pt>
    <dgm:pt modelId="{9B4BF110-C009-47F4-AFD6-9C4C777FFDB2}" type="pres">
      <dgm:prSet presAssocID="{BA53693C-7845-45F2-97FF-EFA821E121DB}" presName="parTx" presStyleLbl="revTx" presStyleIdx="0" presStyleCnt="3">
        <dgm:presLayoutVars>
          <dgm:chMax val="0"/>
          <dgm:chPref val="0"/>
        </dgm:presLayoutVars>
      </dgm:prSet>
      <dgm:spPr/>
    </dgm:pt>
    <dgm:pt modelId="{41AB68AD-B2E4-442F-92E1-4E0CECB444BF}" type="pres">
      <dgm:prSet presAssocID="{16C0F65D-4BF2-4B6E-BEBD-EC2B0C1B3429}" presName="sibTrans" presStyleCnt="0"/>
      <dgm:spPr/>
    </dgm:pt>
    <dgm:pt modelId="{3DCC45A7-A0E7-42CD-8FA9-9F7E4071A4C7}" type="pres">
      <dgm:prSet presAssocID="{3DC0A90C-4E9B-41F9-84B1-69859EF19597}" presName="compNode" presStyleCnt="0"/>
      <dgm:spPr/>
    </dgm:pt>
    <dgm:pt modelId="{046001F6-A068-4DA7-8630-C332C124AA01}" type="pres">
      <dgm:prSet presAssocID="{3DC0A90C-4E9B-41F9-84B1-69859EF19597}" presName="bgRect" presStyleLbl="bgShp" presStyleIdx="1" presStyleCnt="3"/>
      <dgm:spPr/>
    </dgm:pt>
    <dgm:pt modelId="{7EC9626E-BD8C-42E1-ADE0-F82326C0068A}" type="pres">
      <dgm:prSet presAssocID="{3DC0A90C-4E9B-41F9-84B1-69859EF1959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F64DBA95-E9BE-48F2-BC15-7E2457B10A81}" type="pres">
      <dgm:prSet presAssocID="{3DC0A90C-4E9B-41F9-84B1-69859EF19597}" presName="spaceRect" presStyleCnt="0"/>
      <dgm:spPr/>
    </dgm:pt>
    <dgm:pt modelId="{621D58E2-3AFF-4A65-984B-34A3E60A60E1}" type="pres">
      <dgm:prSet presAssocID="{3DC0A90C-4E9B-41F9-84B1-69859EF19597}" presName="parTx" presStyleLbl="revTx" presStyleIdx="1" presStyleCnt="3">
        <dgm:presLayoutVars>
          <dgm:chMax val="0"/>
          <dgm:chPref val="0"/>
        </dgm:presLayoutVars>
      </dgm:prSet>
      <dgm:spPr/>
    </dgm:pt>
    <dgm:pt modelId="{DA8FDD41-8A8F-42FE-88F2-82C313DF5269}" type="pres">
      <dgm:prSet presAssocID="{3304132A-040F-4BF9-BEBA-2BCA6E09A336}" presName="sibTrans" presStyleCnt="0"/>
      <dgm:spPr/>
    </dgm:pt>
    <dgm:pt modelId="{3BB4E138-14DA-468F-84A2-9343CEC7FEDF}" type="pres">
      <dgm:prSet presAssocID="{6B4F6D88-13DF-4A75-976F-09FB8FECE82B}" presName="compNode" presStyleCnt="0"/>
      <dgm:spPr/>
    </dgm:pt>
    <dgm:pt modelId="{B7A81594-8919-4C09-993F-9FB2B5596056}" type="pres">
      <dgm:prSet presAssocID="{6B4F6D88-13DF-4A75-976F-09FB8FECE82B}" presName="bgRect" presStyleLbl="bgShp" presStyleIdx="2" presStyleCnt="3"/>
      <dgm:spPr/>
    </dgm:pt>
    <dgm:pt modelId="{2CE63345-7243-427F-897E-86849D0A888C}" type="pres">
      <dgm:prSet presAssocID="{6B4F6D88-13DF-4A75-976F-09FB8FECE82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AF902357-4C1F-46B7-B830-EC7C8E9BDEF6}" type="pres">
      <dgm:prSet presAssocID="{6B4F6D88-13DF-4A75-976F-09FB8FECE82B}" presName="spaceRect" presStyleCnt="0"/>
      <dgm:spPr/>
    </dgm:pt>
    <dgm:pt modelId="{CFD8A3C4-E5BA-4B45-B3AD-8E9F548F6546}" type="pres">
      <dgm:prSet presAssocID="{6B4F6D88-13DF-4A75-976F-09FB8FECE82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2E38E0C-44BB-4CFF-AAA0-1008C9D65B2D}" srcId="{B6DAA305-A590-4C01-BFF2-86F9602B81FA}" destId="{6B4F6D88-13DF-4A75-976F-09FB8FECE82B}" srcOrd="2" destOrd="0" parTransId="{BACBB3AC-DAC8-4C6E-A9E0-4D020F02A0F5}" sibTransId="{64987059-505C-48F5-A60A-84FBA4A6B0A9}"/>
    <dgm:cxn modelId="{D127E11C-0ECD-4996-8D07-441FE0B30C81}" type="presOf" srcId="{3DC0A90C-4E9B-41F9-84B1-69859EF19597}" destId="{621D58E2-3AFF-4A65-984B-34A3E60A60E1}" srcOrd="0" destOrd="0" presId="urn:microsoft.com/office/officeart/2018/2/layout/IconVerticalSolidList"/>
    <dgm:cxn modelId="{2B629232-DB77-45D1-A5A7-860A920587BE}" type="presOf" srcId="{BA53693C-7845-45F2-97FF-EFA821E121DB}" destId="{9B4BF110-C009-47F4-AFD6-9C4C777FFDB2}" srcOrd="0" destOrd="0" presId="urn:microsoft.com/office/officeart/2018/2/layout/IconVerticalSolidList"/>
    <dgm:cxn modelId="{7D8AB93F-A32E-42B0-BE62-1468B26A4B00}" type="presOf" srcId="{B6DAA305-A590-4C01-BFF2-86F9602B81FA}" destId="{EB7B265C-3545-488D-9A8B-20CD369D4325}" srcOrd="0" destOrd="0" presId="urn:microsoft.com/office/officeart/2018/2/layout/IconVerticalSolidList"/>
    <dgm:cxn modelId="{45889251-517E-4DDC-9913-3770284EBDC9}" srcId="{B6DAA305-A590-4C01-BFF2-86F9602B81FA}" destId="{BA53693C-7845-45F2-97FF-EFA821E121DB}" srcOrd="0" destOrd="0" parTransId="{169501E4-072A-4DCE-9444-26A78C77EDDF}" sibTransId="{16C0F65D-4BF2-4B6E-BEBD-EC2B0C1B3429}"/>
    <dgm:cxn modelId="{B830BF55-2D52-4C10-8275-1FD1A8FA2B38}" srcId="{B6DAA305-A590-4C01-BFF2-86F9602B81FA}" destId="{3DC0A90C-4E9B-41F9-84B1-69859EF19597}" srcOrd="1" destOrd="0" parTransId="{C0D1330C-B89B-4A5C-B451-22E5AB921E6C}" sibTransId="{3304132A-040F-4BF9-BEBA-2BCA6E09A336}"/>
    <dgm:cxn modelId="{31C157AF-0247-4D15-823D-E2CC14093BD6}" type="presOf" srcId="{6B4F6D88-13DF-4A75-976F-09FB8FECE82B}" destId="{CFD8A3C4-E5BA-4B45-B3AD-8E9F548F6546}" srcOrd="0" destOrd="0" presId="urn:microsoft.com/office/officeart/2018/2/layout/IconVerticalSolidList"/>
    <dgm:cxn modelId="{E2DB7AE5-B0FD-4783-86DD-32A7C6B4DC78}" type="presParOf" srcId="{EB7B265C-3545-488D-9A8B-20CD369D4325}" destId="{2EA4595D-6B04-4B6D-ABF5-88F70F39976B}" srcOrd="0" destOrd="0" presId="urn:microsoft.com/office/officeart/2018/2/layout/IconVerticalSolidList"/>
    <dgm:cxn modelId="{A2768D75-F275-416E-9047-731D4E5870C4}" type="presParOf" srcId="{2EA4595D-6B04-4B6D-ABF5-88F70F39976B}" destId="{3659AA9B-C5CA-45D1-8C02-73BA489DAD4B}" srcOrd="0" destOrd="0" presId="urn:microsoft.com/office/officeart/2018/2/layout/IconVerticalSolidList"/>
    <dgm:cxn modelId="{5F692E82-8573-4E62-87F6-1345152AB1CA}" type="presParOf" srcId="{2EA4595D-6B04-4B6D-ABF5-88F70F39976B}" destId="{50CDD10D-3636-44CF-8051-0EB21B49B859}" srcOrd="1" destOrd="0" presId="urn:microsoft.com/office/officeart/2018/2/layout/IconVerticalSolidList"/>
    <dgm:cxn modelId="{1C672724-85BD-4F62-BA4C-62959EE6733C}" type="presParOf" srcId="{2EA4595D-6B04-4B6D-ABF5-88F70F39976B}" destId="{FB3AAAF8-CDCF-4888-8D85-0D3F6C5163BB}" srcOrd="2" destOrd="0" presId="urn:microsoft.com/office/officeart/2018/2/layout/IconVerticalSolidList"/>
    <dgm:cxn modelId="{B34ED13B-8774-447F-8E80-F79A10F48A8B}" type="presParOf" srcId="{2EA4595D-6B04-4B6D-ABF5-88F70F39976B}" destId="{9B4BF110-C009-47F4-AFD6-9C4C777FFDB2}" srcOrd="3" destOrd="0" presId="urn:microsoft.com/office/officeart/2018/2/layout/IconVerticalSolidList"/>
    <dgm:cxn modelId="{45DBA0E9-2CFD-40E9-929E-EAF18469EF21}" type="presParOf" srcId="{EB7B265C-3545-488D-9A8B-20CD369D4325}" destId="{41AB68AD-B2E4-442F-92E1-4E0CECB444BF}" srcOrd="1" destOrd="0" presId="urn:microsoft.com/office/officeart/2018/2/layout/IconVerticalSolidList"/>
    <dgm:cxn modelId="{4C442503-132B-4147-B4BF-8D31A7ED4FBB}" type="presParOf" srcId="{EB7B265C-3545-488D-9A8B-20CD369D4325}" destId="{3DCC45A7-A0E7-42CD-8FA9-9F7E4071A4C7}" srcOrd="2" destOrd="0" presId="urn:microsoft.com/office/officeart/2018/2/layout/IconVerticalSolidList"/>
    <dgm:cxn modelId="{FC20F7A4-F155-47FB-B3FA-535518FB0ED5}" type="presParOf" srcId="{3DCC45A7-A0E7-42CD-8FA9-9F7E4071A4C7}" destId="{046001F6-A068-4DA7-8630-C332C124AA01}" srcOrd="0" destOrd="0" presId="urn:microsoft.com/office/officeart/2018/2/layout/IconVerticalSolidList"/>
    <dgm:cxn modelId="{C37C4441-A330-4FFD-AFC1-C0DD99AABBA7}" type="presParOf" srcId="{3DCC45A7-A0E7-42CD-8FA9-9F7E4071A4C7}" destId="{7EC9626E-BD8C-42E1-ADE0-F82326C0068A}" srcOrd="1" destOrd="0" presId="urn:microsoft.com/office/officeart/2018/2/layout/IconVerticalSolidList"/>
    <dgm:cxn modelId="{7C717045-D84C-47CF-888A-DC7BFB353012}" type="presParOf" srcId="{3DCC45A7-A0E7-42CD-8FA9-9F7E4071A4C7}" destId="{F64DBA95-E9BE-48F2-BC15-7E2457B10A81}" srcOrd="2" destOrd="0" presId="urn:microsoft.com/office/officeart/2018/2/layout/IconVerticalSolidList"/>
    <dgm:cxn modelId="{FB2B7452-7530-4496-A29C-C61BE8EC7777}" type="presParOf" srcId="{3DCC45A7-A0E7-42CD-8FA9-9F7E4071A4C7}" destId="{621D58E2-3AFF-4A65-984B-34A3E60A60E1}" srcOrd="3" destOrd="0" presId="urn:microsoft.com/office/officeart/2018/2/layout/IconVerticalSolidList"/>
    <dgm:cxn modelId="{52004DEC-D162-4BF7-93EB-D757B7D2382A}" type="presParOf" srcId="{EB7B265C-3545-488D-9A8B-20CD369D4325}" destId="{DA8FDD41-8A8F-42FE-88F2-82C313DF5269}" srcOrd="3" destOrd="0" presId="urn:microsoft.com/office/officeart/2018/2/layout/IconVerticalSolidList"/>
    <dgm:cxn modelId="{22AA18AE-771D-4B64-9566-5B24E8F647C0}" type="presParOf" srcId="{EB7B265C-3545-488D-9A8B-20CD369D4325}" destId="{3BB4E138-14DA-468F-84A2-9343CEC7FEDF}" srcOrd="4" destOrd="0" presId="urn:microsoft.com/office/officeart/2018/2/layout/IconVerticalSolidList"/>
    <dgm:cxn modelId="{5CC9C055-DBA8-4775-A256-DEAED140C306}" type="presParOf" srcId="{3BB4E138-14DA-468F-84A2-9343CEC7FEDF}" destId="{B7A81594-8919-4C09-993F-9FB2B5596056}" srcOrd="0" destOrd="0" presId="urn:microsoft.com/office/officeart/2018/2/layout/IconVerticalSolidList"/>
    <dgm:cxn modelId="{CFD9191C-EFCC-492F-AEFA-2D2375DEE33E}" type="presParOf" srcId="{3BB4E138-14DA-468F-84A2-9343CEC7FEDF}" destId="{2CE63345-7243-427F-897E-86849D0A888C}" srcOrd="1" destOrd="0" presId="urn:microsoft.com/office/officeart/2018/2/layout/IconVerticalSolidList"/>
    <dgm:cxn modelId="{46E237A7-C3FC-4C12-9600-B30F920750AA}" type="presParOf" srcId="{3BB4E138-14DA-468F-84A2-9343CEC7FEDF}" destId="{AF902357-4C1F-46B7-B830-EC7C8E9BDEF6}" srcOrd="2" destOrd="0" presId="urn:microsoft.com/office/officeart/2018/2/layout/IconVerticalSolidList"/>
    <dgm:cxn modelId="{B91C4666-4C9A-48F8-AD1B-CD5E72D85977}" type="presParOf" srcId="{3BB4E138-14DA-468F-84A2-9343CEC7FEDF}" destId="{CFD8A3C4-E5BA-4B45-B3AD-8E9F548F654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3CBC6-6253-45DE-B38C-C2CCAD87A2D3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4AB67B-29F9-45D1-9123-77C99DD02372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0E8E48-8E86-4109-B3F5-16CDB455F2E8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Static Website</a:t>
          </a:r>
        </a:p>
      </dsp:txBody>
      <dsp:txXfrm>
        <a:off x="937002" y="1903"/>
        <a:ext cx="5576601" cy="811257"/>
      </dsp:txXfrm>
    </dsp:sp>
    <dsp:sp modelId="{42B181F6-3202-4A09-8A01-87432BBD0D63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A50DC7-2DD8-4982-9642-9D02C9ACEED9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5618AB-C966-4D3F-9536-4B2EF3B669C1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CDN Hosting</a:t>
          </a:r>
        </a:p>
      </dsp:txBody>
      <dsp:txXfrm>
        <a:off x="937002" y="1015975"/>
        <a:ext cx="5576601" cy="811257"/>
      </dsp:txXfrm>
    </dsp:sp>
    <dsp:sp modelId="{FA4BB7F6-BBAB-4EB7-9832-503FE8792B9F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D551DC-6310-4102-A0FF-B5761F92C702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172011-CD68-48FE-AEBF-9B7695AC2A54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Modern Build Tools</a:t>
          </a:r>
        </a:p>
      </dsp:txBody>
      <dsp:txXfrm>
        <a:off x="937002" y="2030048"/>
        <a:ext cx="5576601" cy="811257"/>
      </dsp:txXfrm>
    </dsp:sp>
    <dsp:sp modelId="{F1192B60-770F-43FB-82D5-B53220EFA2AA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FFF772-8B0C-4021-982F-F4841BF8915C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E8A595-6CC5-42AF-B472-1807B7052E19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Single Git Repository</a:t>
          </a:r>
        </a:p>
      </dsp:txBody>
      <dsp:txXfrm>
        <a:off x="937002" y="3044120"/>
        <a:ext cx="5576601" cy="811257"/>
      </dsp:txXfrm>
    </dsp:sp>
    <dsp:sp modelId="{373AB0F0-5A43-4634-A7D2-66770C40EA13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9AD96DC-AFDC-4EC6-8AA0-A4B58583401A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38FAED-27DE-4273-98AF-56FAEA8FBCC0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Atomic Deploys</a:t>
          </a:r>
        </a:p>
      </dsp:txBody>
      <dsp:txXfrm>
        <a:off x="937002" y="4058192"/>
        <a:ext cx="5576601" cy="811257"/>
      </dsp:txXfrm>
    </dsp:sp>
    <dsp:sp modelId="{A55B2A6E-722A-4015-9D26-31BCCC1C4968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F23143-CB63-42EC-82CA-13E87E1450A5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5BFE43-4FAE-4A4C-8608-0F352FBD056F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Instant Cache Invalidation</a:t>
          </a:r>
        </a:p>
      </dsp:txBody>
      <dsp:txXfrm>
        <a:off x="937002" y="5072264"/>
        <a:ext cx="5576601" cy="811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DBD47-CA5A-43C4-BB28-4E85103FF2B4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C3AC2A-43BA-43D1-ADF8-FEA5AFC83613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C80D1-641A-41F9-98E7-4C9D9D405CDE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/>
            <a:t>Best performance</a:t>
          </a:r>
        </a:p>
      </dsp:txBody>
      <dsp:txXfrm>
        <a:off x="75768" y="3053169"/>
        <a:ext cx="3093750" cy="720000"/>
      </dsp:txXfrm>
    </dsp:sp>
    <dsp:sp modelId="{A559B77A-9A19-45A4-83F3-4BC98A7522C1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5899F-8C65-4661-9EDE-DCAA084B9DC3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EE5769-6579-49A5-892D-90452A421399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/>
            <a:t>Best scalability</a:t>
          </a:r>
        </a:p>
      </dsp:txBody>
      <dsp:txXfrm>
        <a:off x="3710925" y="3053169"/>
        <a:ext cx="3093750" cy="720000"/>
      </dsp:txXfrm>
    </dsp:sp>
    <dsp:sp modelId="{C6F21A02-A101-4062-9DCD-32982CD29FF2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096FD7-EF0D-4A68-8922-3AB7A66BBDBC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E2191C-5F57-4E25-BB4A-76E20BCE92B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/>
            <a:t>Best Pricing</a:t>
          </a:r>
        </a:p>
      </dsp:txBody>
      <dsp:txXfrm>
        <a:off x="7346081" y="3053169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59AA9B-C5CA-45D1-8C02-73BA489DAD4B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0CDD10D-3636-44CF-8051-0EB21B49B859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4BF110-C009-47F4-AFD6-9C4C777FFDB2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Large Projects?</a:t>
          </a:r>
        </a:p>
      </dsp:txBody>
      <dsp:txXfrm>
        <a:off x="1941716" y="718"/>
        <a:ext cx="4571887" cy="1681139"/>
      </dsp:txXfrm>
    </dsp:sp>
    <dsp:sp modelId="{046001F6-A068-4DA7-8630-C332C124AA01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EC9626E-BD8C-42E1-ADE0-F82326C0068A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1D58E2-3AFF-4A65-984B-34A3E60A60E1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Non Developer Experiences?</a:t>
          </a:r>
        </a:p>
      </dsp:txBody>
      <dsp:txXfrm>
        <a:off x="1941716" y="2102143"/>
        <a:ext cx="4571887" cy="1681139"/>
      </dsp:txXfrm>
    </dsp:sp>
    <dsp:sp modelId="{B7A81594-8919-4C09-993F-9FB2B559605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CE63345-7243-427F-897E-86849D0A888C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D8A3C4-E5BA-4B45-B3AD-8E9F548F6546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Heavily Dynamic Content?</a:t>
          </a:r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5AB94-1D3B-A44E-9666-7DDAD947E06F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6C81E-4126-A941-95EA-FD9129B15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Zack, a full-stack dev, focused on BE</a:t>
            </a:r>
          </a:p>
          <a:p>
            <a:endParaRPr lang="en-US" dirty="0"/>
          </a:p>
          <a:p>
            <a:r>
              <a:rPr lang="en-US" dirty="0"/>
              <a:t>Talking </a:t>
            </a:r>
            <a:r>
              <a:rPr lang="en-US" dirty="0" err="1"/>
              <a:t>JAMstack</a:t>
            </a:r>
            <a:r>
              <a:rPr lang="en-US" dirty="0"/>
              <a:t>, which is a front-end focused methodology for building web apps that has recently caught my attention.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32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Scales great for users...but how do large projects scale for </a:t>
            </a:r>
            <a:r>
              <a:rPr lang="en-US" dirty="0" err="1">
                <a:effectLst/>
              </a:rPr>
              <a:t>devs</a:t>
            </a:r>
            <a:r>
              <a:rPr lang="en-US" dirty="0">
                <a:effectLst/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Steep learning curve for non-</a:t>
            </a:r>
            <a:r>
              <a:rPr lang="en-US" dirty="0" err="1">
                <a:effectLst/>
              </a:rPr>
              <a:t>devs</a:t>
            </a:r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Heavily dynamic pages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Help from the audience!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67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84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Lets see some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Gatsby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React (Server Side Includes, Templating)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GraphQL</a:t>
            </a:r>
            <a:r>
              <a:rPr lang="en-US" dirty="0">
                <a:effectLst/>
              </a:rPr>
              <a:t> (Isolation Layer Between Persistence)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Plugins for ETL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Host in GitHub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Netlify</a:t>
            </a:r>
            <a:r>
              <a:rPr lang="en-US" dirty="0">
                <a:effectLst/>
              </a:rPr>
              <a:t> builds, publishes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32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we’ve seen what the </a:t>
            </a:r>
            <a:r>
              <a:rPr lang="en-US" dirty="0" err="1"/>
              <a:t>JAMstack</a:t>
            </a:r>
            <a:r>
              <a:rPr lang="en-US" dirty="0"/>
              <a:t> is all about, and what benefits it offers.</a:t>
            </a:r>
          </a:p>
          <a:p>
            <a:endParaRPr lang="en-US" dirty="0"/>
          </a:p>
          <a:p>
            <a:r>
              <a:rPr lang="en-US" dirty="0"/>
              <a:t>Lets talk 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47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CMS: </a:t>
            </a:r>
            <a:r>
              <a:rPr lang="en-US" dirty="0" err="1">
                <a:effectLst/>
              </a:rPr>
              <a:t>Wordpress</a:t>
            </a:r>
            <a:r>
              <a:rPr lang="en-US" dirty="0">
                <a:effectLst/>
              </a:rPr>
              <a:t>, Ghost, Umbraco, Drupal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* Back-End Techs: LAMP, MEAN, ASP, Ruby on Rails, Django## Questions:* Why did we those "out" tools buy us, that we don't need now?* Remember website first? Mobile first? Should we now be thinking static first?* Is the back-end island shrinking? Cloud-y services, open-source, front-end expansion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5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time Alex had me here I gave a talk on Search Engines, and I spent a lot of that time comparing and frankly attacking relational databases. Don't get me wrong, I love relational databases, but I think that they are often over used and I don't like when organizations implicitly use them. Sometimes we don't even realize we are making a decision, because we aren't aware of alternatives. I want to fight that bias. I want to know what my options are, and I want my decisions to be explicit and informed in the hope that this makes for better decisions.</a:t>
            </a:r>
            <a:endParaRPr lang="en-US" dirty="0">
              <a:effectLst/>
            </a:endParaRP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that’s why I started looking at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JAMstack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  <a:p>
            <a:br>
              <a:rPr lang="en-US" dirty="0"/>
            </a:br>
            <a:r>
              <a:rPr lang="en-US" dirty="0"/>
              <a:t>I heard it was an interesting way of thinking about web applications that was making people question the way they did things.</a:t>
            </a:r>
          </a:p>
          <a:p>
            <a:endParaRPr lang="en-US" dirty="0"/>
          </a:p>
          <a:p>
            <a:r>
              <a:rPr lang="en-US" dirty="0"/>
              <a:t>I couldn’t resist that pitch, and now I’m bringing you that same message.</a:t>
            </a:r>
          </a:p>
          <a:p>
            <a:endParaRPr lang="en-US" dirty="0"/>
          </a:p>
          <a:p>
            <a:r>
              <a:rPr lang="en-US" dirty="0"/>
              <a:t>So put your skeptic’s hat on, and lets take a field trip to the front-end to see if the grass is any greener.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Show you what the </a:t>
            </a:r>
            <a:r>
              <a:rPr lang="en-US" dirty="0" err="1"/>
              <a:t>JAMstack</a:t>
            </a:r>
            <a:r>
              <a:rPr lang="en-US" dirty="0"/>
              <a:t> 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it’s gaining popularity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it means for BE </a:t>
            </a:r>
            <a:r>
              <a:rPr lang="en-US" dirty="0" err="1"/>
              <a:t>devs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11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back-ends strengths?</a:t>
            </a:r>
          </a:p>
          <a:p>
            <a:r>
              <a:rPr lang="en-US" dirty="0"/>
              <a:t>Maybe it’s time to let server-side rendering and includes </a:t>
            </a:r>
          </a:p>
          <a:p>
            <a:endParaRPr lang="en-US" dirty="0"/>
          </a:p>
          <a:p>
            <a:r>
              <a:rPr lang="en-US" dirty="0"/>
              <a:t>Server-Side Includes + Rendering?</a:t>
            </a:r>
          </a:p>
          <a:p>
            <a:r>
              <a:rPr lang="en-US" dirty="0"/>
              <a:t>Are those days over?</a:t>
            </a:r>
          </a:p>
          <a:p>
            <a:r>
              <a:rPr lang="en-US" dirty="0"/>
              <a:t>API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51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</a:t>
            </a:r>
            <a:r>
              <a:rPr lang="en-US" dirty="0" err="1"/>
              <a:t>JAMstack</a:t>
            </a:r>
            <a:r>
              <a:rPr lang="en-US" dirty="0"/>
              <a:t> 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it’s gaining ground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it means for Back-End Developers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you like this kind </a:t>
            </a:r>
            <a:r>
              <a:rPr lang="en-US"/>
              <a:t>of talk, </a:t>
            </a:r>
            <a:r>
              <a:rPr lang="en-US" dirty="0"/>
              <a:t>check out the podcast or </a:t>
            </a:r>
            <a:r>
              <a:rPr lang="en-US" dirty="0" err="1"/>
              <a:t>youtube</a:t>
            </a:r>
            <a:r>
              <a:rPr lang="en-US" dirty="0"/>
              <a:t> channel.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64F97-7C04-3B4F-A37B-7BF2B5DE8D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38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time Alex had me here I gave a talk on Search Engines, and I spent a lot of that time comparing and frankly attacking relational databases. Don't get me wrong, I love relational databases, but I think that they are often over used and I don't like when organizations implicitly use them. Sometimes we don't even realize we are making a decision, because we aren't aware of alternatives. I want to fight that bias. I want to know what my options are, and I want my decisions to be explicit and informed in the hope that this makes for better decisions.</a:t>
            </a:r>
            <a:endParaRPr lang="en-US" dirty="0">
              <a:effectLst/>
            </a:endParaRP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that’s why I started looking at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JAMstack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  <a:p>
            <a:br>
              <a:rPr lang="en-US" dirty="0"/>
            </a:br>
            <a:r>
              <a:rPr lang="en-US" dirty="0"/>
              <a:t>I heard it was an interesting way of thinking about web applications that was making people question the way they did things.</a:t>
            </a:r>
          </a:p>
          <a:p>
            <a:endParaRPr lang="en-US" dirty="0"/>
          </a:p>
          <a:p>
            <a:r>
              <a:rPr lang="en-US" dirty="0"/>
              <a:t>I couldn’t resist that pitch, and now I’m bringing you that same message.</a:t>
            </a:r>
          </a:p>
          <a:p>
            <a:endParaRPr lang="en-US" dirty="0"/>
          </a:p>
          <a:p>
            <a:r>
              <a:rPr lang="en-US" dirty="0"/>
              <a:t>So put your skeptic’s hat on, and lets take a field trip to the front-end to see if the grass is any greener.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Show you what the </a:t>
            </a:r>
            <a:r>
              <a:rPr lang="en-US" dirty="0" err="1"/>
              <a:t>JAMstack</a:t>
            </a:r>
            <a:r>
              <a:rPr lang="en-US" dirty="0"/>
              <a:t> 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it’s gaining popularity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it means for BE </a:t>
            </a:r>
            <a:r>
              <a:rPr lang="en-US" dirty="0" err="1"/>
              <a:t>devs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01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the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JAMstack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-US" dirty="0">
              <a:effectLst/>
            </a:endParaRPr>
          </a:p>
          <a:p>
            <a:r>
              <a:rPr lang="en-US" dirty="0"/>
              <a:t>The </a:t>
            </a:r>
            <a:r>
              <a:rPr lang="en-US" dirty="0" err="1"/>
              <a:t>JAMStack</a:t>
            </a:r>
            <a:r>
              <a:rPr lang="en-US" dirty="0"/>
              <a:t> is a methodology for building web apps that is based on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client-side JavaScript, reusable APIs, and prebuilt Markup and it’s gaining popularity at the expensive of some existing, entrenched technologies.</a:t>
            </a:r>
            <a:endParaRPr lang="en-US" dirty="0"/>
          </a:p>
          <a:p>
            <a:br>
              <a:rPr lang="en-US" dirty="0">
                <a:effectLst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Client-Side JS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 agnostic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time rendering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 is handled outside the app, with API</a:t>
            </a:r>
            <a:endParaRPr lang="en-US" dirty="0"/>
          </a:p>
          <a:p>
            <a:endParaRPr lang="en-US" dirty="0"/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APIs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server-side processes 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persistance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abstracted into APIs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APIs are accessed over HTTPS from the JS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Treat your own server-side components as 3p</a:t>
            </a:r>
          </a:p>
          <a:p>
            <a:r>
              <a:rPr lang="en-US" dirty="0"/>
              <a:t>Plays nice with Microservices</a:t>
            </a:r>
          </a:p>
          <a:p>
            <a:endParaRPr lang="en-US" dirty="0"/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Markup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Templated markup should be prebuilt at deploy time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Usually using a site generator or build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07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Kinda</a:t>
            </a:r>
            <a:r>
              <a:rPr lang="en-US" dirty="0"/>
              <a:t> sounds like websites?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is this different from normal websites?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anything, sounds like a step back-in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Building websites by hand?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Bear with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23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Where does the stack part come in?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Stack: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Misleading (MEAN, LAMP, Microsoft)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(Combination of complimentary technologies)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Have their own part to play and the result is greater than the sum of it’s parts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JAMstack</a:t>
            </a:r>
            <a:r>
              <a:rPr lang="en-US" dirty="0"/>
              <a:t> is ambiguous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JAMstack</a:t>
            </a:r>
            <a:r>
              <a:rPr lang="en-US" dirty="0"/>
              <a:t> is more of a methodology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Best practices that jive well with JAM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app should be distributed on a CDN, the more on the edges, the better the UX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Build Tools: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WebPack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Gatsby,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Everything you need to run the app lives in a single git repository - simple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</a:t>
            </a:r>
            <a:endParaRPr lang="en-US" dirty="0">
              <a:effectLst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 FTPing? Watchers more common now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 on automated builds, there is less emphasis 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persistance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 changes generally need to be deployed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 deploys (deploy everything at once instead of file by file)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Instant cache invalidation (use a CDN that can handle instant cache purges)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32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What’s the difference?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44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 Get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6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 Get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52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ffectLst/>
              </a:rPr>
              <a:t>Static hosting on CDN is tough to beat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Perfect for side projects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Great FE experience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forced decoupling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targeted coding and debugging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Google loves 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Fast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PWA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36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EBFC-B3DA-3849-9D38-30014A2E8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92EEE-AE7B-3245-BF6D-81027A7B52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79FE1-B147-294A-9465-ACB8FB919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8D5AE-5FB7-1548-B001-4A1F5925E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CA638-7C4B-3D41-81E5-5B2B1CD1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6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9D452-0B14-2E4E-9569-6F8DD477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0D897-FAFE-B649-98A3-225A91270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883DB-E921-FE4A-8105-A5C9DE36C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2A757-2E11-114C-86FE-85B3406C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49C17-7B49-F84E-8A48-164F54238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66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EED3A8-4DBC-454D-9EC8-4A57A6553C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A034E8-3E0D-5C46-B0F8-BF472B507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07B6F-2913-3B46-B3AD-38C5185EC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368D2-07B1-B143-A166-6A63CB5F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6FF40-5BE3-3743-851F-A30A1782A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66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2928-1917-4A4A-9578-5DD89BD3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18DB-C9E8-1840-A94E-0ED1399E5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FF906-FCAF-7349-8384-796BAE90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50206-6293-034C-9A1F-751771819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1D4A9-468D-C741-AD5C-A53E65A0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5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6FDFE-A89B-D84D-9ABE-8159C6CB6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4585B-CEB1-E64F-98E0-7E9F8E812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84D20-D3E4-1940-96AB-CC0EED3D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4CE89-8F7A-5E4C-8AC1-8E6819730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EEA2E-59C7-E04C-BF71-21746A97E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62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D2AC2-B023-9943-B9FC-722A3272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67936-35AB-7841-BCFA-BD2A76822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D1CA2-0DFD-304E-8E18-2A9247CA3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FF435-4DA6-8048-BD1C-EC77FAEAD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4CD67-70E6-6944-871C-9BC2427D1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496BE-4744-DD49-958C-6077FD62A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0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F4E3B-9664-5344-AEF7-FB2928C0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BCC8F-DF31-EE4D-BB3E-EDAA65217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A0A91-EBE2-3147-AA1D-3CCA58C0D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9A03FA-0826-254E-ACDF-1C7E4EF78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0A7AE-6F66-654C-BE99-940CB0EBA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7EF471-2B08-3C4E-B953-F31CE6B28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227523-4C1E-054F-8498-AF542094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C1B73-6F11-AA4E-8D1D-7FCCFAD77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52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75043-3F7F-EF42-9A5D-D2D6A681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D6750E-1A2F-2740-AF74-C8A4BD984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3ACFA-57D6-BF40-8057-A29360535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C536E-FCCF-3745-BA8F-5D6E09FA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1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75C63-2607-6248-B109-FA275CF68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B93DE-1172-A14C-8A2D-7B8F61448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EA697-4921-8149-90AB-37E2512C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77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666B-0AFD-1B49-8520-ED60957E0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E91BC-47EB-1E4F-8D60-E644A1C05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06C6E-4CAA-CE49-A7CD-30BBDC50F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C1047-0ECF-A641-B1A9-9216E5C0D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F1266-7B5B-8D4F-9DFF-41BD7073F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276B9-20D9-1345-8607-5FCD39C27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64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7B92D-68C6-4B4E-ADD5-6BB2F398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CCC3FC-6249-4F4F-8D8F-2529E9A645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F3A85-3AD0-9D43-9995-61F6266ED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37749-3908-9542-AD3A-4257901DE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8AF99-ACDA-FB40-BB3A-E10B30E7E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B4A8E7-4193-7941-A72E-9AAE9986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2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D0BA52-1FE9-E443-B83B-1C2E26E4F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A2705-8C45-D445-9A2D-20A7BC34E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500A4-0A9A-CF4B-9A4D-217B932D5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3637F-3D76-DE41-BC77-04ED5A15A801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FE1B4-BC1F-7740-A7DF-351B1626B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74B22-C511-BF41-AF25-29D91689D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5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A2150-0631-F14A-8D25-8EEAE1CAD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760" y="2628899"/>
            <a:ext cx="11030639" cy="1831086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1026" name="Picture 2" descr="Barbaric">
            <a:extLst>
              <a:ext uri="{FF2B5EF4-FFF2-40B4-BE49-F238E27FC236}">
                <a16:creationId xmlns:a16="http://schemas.microsoft.com/office/drawing/2014/main" id="{436276CB-E132-43E9-B2F4-A02ACC087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3877">
            <a:off x="3324161" y="4776519"/>
            <a:ext cx="527685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36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2A5F1-9E77-48B5-A106-4ECCD74FC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Downsides?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AADD34-FBF9-435F-9D38-22F1C42142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209615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989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DABE-A32D-4B0E-A548-A1535A78A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033C-7757-4A25-8982-AE163699E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71450" indent="-171450"/>
            <a:r>
              <a:rPr lang="en-US" dirty="0"/>
              <a:t>Proliferation of Managed Services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err="1"/>
              <a:t>Netlify</a:t>
            </a:r>
            <a:endParaRPr lang="en-US" dirty="0"/>
          </a:p>
          <a:p>
            <a:pPr marL="628650" lvl="1" indent="-171450"/>
            <a:r>
              <a:rPr lang="en-US" dirty="0"/>
              <a:t>GitHub</a:t>
            </a:r>
          </a:p>
          <a:p>
            <a:pPr marL="628650" lvl="1" indent="-171450"/>
            <a:r>
              <a:rPr lang="en-US" dirty="0" err="1"/>
              <a:t>LetsEncrypt</a:t>
            </a:r>
            <a:endParaRPr lang="en-US" dirty="0"/>
          </a:p>
          <a:p>
            <a:pPr marL="628650" lvl="1" indent="-171450"/>
            <a:r>
              <a:rPr lang="en-US" dirty="0"/>
              <a:t>Contently</a:t>
            </a:r>
          </a:p>
          <a:p>
            <a:pPr marL="171450" lvl="0" indent="-171450"/>
            <a:endParaRPr lang="en-US" dirty="0"/>
          </a:p>
          <a:p>
            <a:pPr marL="171450" lvl="0" indent="-171450"/>
            <a:r>
              <a:rPr lang="en-US" dirty="0"/>
              <a:t>Great tooling</a:t>
            </a:r>
          </a:p>
          <a:p>
            <a:pPr marL="628650" lvl="1" indent="-171450"/>
            <a:r>
              <a:rPr lang="en-US" dirty="0"/>
              <a:t>React</a:t>
            </a:r>
          </a:p>
          <a:p>
            <a:pPr marL="628650" lvl="1" indent="-171450"/>
            <a:r>
              <a:rPr lang="en-US" dirty="0"/>
              <a:t>Vue</a:t>
            </a:r>
          </a:p>
          <a:p>
            <a:pPr marL="628650" lvl="1" indent="-171450"/>
            <a:r>
              <a:rPr lang="en-US" dirty="0"/>
              <a:t>Gatsby</a:t>
            </a:r>
          </a:p>
          <a:p>
            <a:pPr marL="628650" lvl="1" indent="-171450"/>
            <a:r>
              <a:rPr lang="en-US" dirty="0"/>
              <a:t>Hugo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55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1DC1BA8-489A-4CA6-921E-053C46990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281" y="643466"/>
            <a:ext cx="2624663" cy="2624663"/>
          </a:xfrm>
          <a:prstGeom prst="rect">
            <a:avLst/>
          </a:prstGeom>
        </p:spPr>
      </p:pic>
      <p:pic>
        <p:nvPicPr>
          <p:cNvPr id="10242" name="Picture 2" descr="Image result for graphql logo">
            <a:extLst>
              <a:ext uri="{FF2B5EF4-FFF2-40B4-BE49-F238E27FC236}">
                <a16:creationId xmlns:a16="http://schemas.microsoft.com/office/drawing/2014/main" id="{3FD5A8CF-4087-4E41-96DC-45B6CE835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80" y="3589863"/>
            <a:ext cx="2624665" cy="262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Image result for react">
            <a:extLst>
              <a:ext uri="{FF2B5EF4-FFF2-40B4-BE49-F238E27FC236}">
                <a16:creationId xmlns:a16="http://schemas.microsoft.com/office/drawing/2014/main" id="{FC9D0D89-C3E2-4E53-8346-1BCCD3695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716" y="3589863"/>
            <a:ext cx="3737093" cy="264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FAACBC-C105-4E6C-8AD9-1BE67AE78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53AC9E-47BC-48EF-A8F4-D285420E87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67" t="8429" r="58472" b="13827"/>
          <a:stretch/>
        </p:blipFill>
        <p:spPr>
          <a:xfrm>
            <a:off x="4810054" y="643466"/>
            <a:ext cx="2610415" cy="2624662"/>
          </a:xfrm>
          <a:prstGeom prst="rect">
            <a:avLst/>
          </a:prstGeom>
        </p:spPr>
      </p:pic>
      <p:pic>
        <p:nvPicPr>
          <p:cNvPr id="2" name="Picture 4" descr="Image result for lets encrypt">
            <a:extLst>
              <a:ext uri="{FF2B5EF4-FFF2-40B4-BE49-F238E27FC236}">
                <a16:creationId xmlns:a16="http://schemas.microsoft.com/office/drawing/2014/main" id="{CF4F29C3-F3FF-430B-923F-F01A34A12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317" y="643466"/>
            <a:ext cx="2624662" cy="26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633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take over the world">
            <a:extLst>
              <a:ext uri="{FF2B5EF4-FFF2-40B4-BE49-F238E27FC236}">
                <a16:creationId xmlns:a16="http://schemas.microsoft.com/office/drawing/2014/main" id="{9E81F30E-4622-490B-8750-E538D3574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" b="1923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716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CACA-B18B-45C8-BECE-665CCF1D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techs are losing ground?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CA20D-51A8-42A0-AC22-2450DB4A6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Boutique sites</a:t>
            </a:r>
          </a:p>
          <a:p>
            <a:r>
              <a:rPr lang="en-US" dirty="0"/>
              <a:t>Traditional CMS</a:t>
            </a:r>
          </a:p>
          <a:p>
            <a:r>
              <a:rPr lang="en-US" dirty="0"/>
              <a:t>Server-Side Rendering Frameworks</a:t>
            </a:r>
          </a:p>
        </p:txBody>
      </p:sp>
    </p:spTree>
    <p:extLst>
      <p:ext uri="{BB962C8B-B14F-4D97-AF65-F5344CB8AC3E}">
        <p14:creationId xmlns:p14="http://schemas.microsoft.com/office/powerpoint/2010/main" val="2360696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that's how we've always done it">
            <a:extLst>
              <a:ext uri="{FF2B5EF4-FFF2-40B4-BE49-F238E27FC236}">
                <a16:creationId xmlns:a16="http://schemas.microsoft.com/office/drawing/2014/main" id="{B3538B58-8FA6-4A06-8DC6-AEED0B2D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63" y="257175"/>
            <a:ext cx="6238875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604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>
            <a:extLst>
              <a:ext uri="{FF2B5EF4-FFF2-40B4-BE49-F238E27FC236}">
                <a16:creationId xmlns:a16="http://schemas.microsoft.com/office/drawing/2014/main" id="{9425D4AB-CD98-4DD6-9398-3C8961DE0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69" y="0"/>
            <a:ext cx="755293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97818316-E7CB-4E73-AF79-E9CAB873E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D8B47C9F-A960-4902-8507-38F18DD3D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695" y="511733"/>
            <a:ext cx="1857636" cy="185763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22" name="Picture 10" descr="Image result for flask python">
            <a:extLst>
              <a:ext uri="{FF2B5EF4-FFF2-40B4-BE49-F238E27FC236}">
                <a16:creationId xmlns:a16="http://schemas.microsoft.com/office/drawing/2014/main" id="{5E9ECD79-D54D-4199-8CCF-1FD917A7B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218" y="1101744"/>
            <a:ext cx="1272591" cy="67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FF1C6-33A5-46EC-AC5D-15BF84057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066" y="1582802"/>
            <a:ext cx="4133360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</a:rPr>
              <a:t>What value does the back-end provide?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4E15E95-445D-4A45-BC1E-8468CE170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677" y="2933578"/>
            <a:ext cx="2737876" cy="273787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 75">
            <a:extLst>
              <a:ext uri="{FF2B5EF4-FFF2-40B4-BE49-F238E27FC236}">
                <a16:creationId xmlns:a16="http://schemas.microsoft.com/office/drawing/2014/main" id="{133B9781-B73C-44F8-97CB-D1807A63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996" y="-26552"/>
            <a:ext cx="4082004" cy="3428999"/>
          </a:xfrm>
          <a:custGeom>
            <a:avLst/>
            <a:gdLst>
              <a:gd name="connsiteX0" fmla="*/ 350681 w 4082004"/>
              <a:gd name="connsiteY0" fmla="*/ 0 h 3428999"/>
              <a:gd name="connsiteX1" fmla="*/ 4082004 w 4082004"/>
              <a:gd name="connsiteY1" fmla="*/ 0 h 3428999"/>
              <a:gd name="connsiteX2" fmla="*/ 4082004 w 4082004"/>
              <a:gd name="connsiteY2" fmla="*/ 2444823 h 3428999"/>
              <a:gd name="connsiteX3" fmla="*/ 4081788 w 4082004"/>
              <a:gd name="connsiteY3" fmla="*/ 2445178 h 3428999"/>
              <a:gd name="connsiteX4" fmla="*/ 2231442 w 4082004"/>
              <a:gd name="connsiteY4" fmla="*/ 3428999 h 3428999"/>
              <a:gd name="connsiteX5" fmla="*/ 0 w 4082004"/>
              <a:gd name="connsiteY5" fmla="*/ 1197557 h 3428999"/>
              <a:gd name="connsiteX6" fmla="*/ 269323 w 4082004"/>
              <a:gd name="connsiteY6" fmla="*/ 13392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2004" h="3428999">
                <a:moveTo>
                  <a:pt x="350681" y="0"/>
                </a:moveTo>
                <a:lnTo>
                  <a:pt x="4082004" y="0"/>
                </a:lnTo>
                <a:lnTo>
                  <a:pt x="4082004" y="2444823"/>
                </a:lnTo>
                <a:lnTo>
                  <a:pt x="4081788" y="2445178"/>
                </a:lnTo>
                <a:cubicBezTo>
                  <a:pt x="3680782" y="3038745"/>
                  <a:pt x="3001686" y="3428999"/>
                  <a:pt x="2231442" y="3428999"/>
                </a:cubicBezTo>
                <a:cubicBezTo>
                  <a:pt x="999051" y="3428999"/>
                  <a:pt x="0" y="2429948"/>
                  <a:pt x="0" y="1197557"/>
                </a:cubicBezTo>
                <a:cubicBezTo>
                  <a:pt x="0" y="812435"/>
                  <a:pt x="97564" y="450100"/>
                  <a:pt x="269323" y="13392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314" name="Picture 2" descr="Image result for php">
            <a:extLst>
              <a:ext uri="{FF2B5EF4-FFF2-40B4-BE49-F238E27FC236}">
                <a16:creationId xmlns:a16="http://schemas.microsoft.com/office/drawing/2014/main" id="{F8D4CBA4-4872-45E7-ABFE-A59D50658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815" y="525512"/>
            <a:ext cx="3217333" cy="169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Image result for asp.net">
            <a:extLst>
              <a:ext uri="{FF2B5EF4-FFF2-40B4-BE49-F238E27FC236}">
                <a16:creationId xmlns:a16="http://schemas.microsoft.com/office/drawing/2014/main" id="{BE53DFE6-03E7-4BD5-B756-CF5E39D18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079" y="3434981"/>
            <a:ext cx="1735071" cy="173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Freeform 79">
            <a:extLst>
              <a:ext uri="{FF2B5EF4-FFF2-40B4-BE49-F238E27FC236}">
                <a16:creationId xmlns:a16="http://schemas.microsoft.com/office/drawing/2014/main" id="{1FCEDCAD-7B1A-4AE2-818E-D93A4875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3618" y="4326947"/>
            <a:ext cx="3068382" cy="2540529"/>
          </a:xfrm>
          <a:custGeom>
            <a:avLst/>
            <a:gdLst>
              <a:gd name="connsiteX0" fmla="*/ 1612418 w 3068382"/>
              <a:gd name="connsiteY0" fmla="*/ 0 h 2540529"/>
              <a:gd name="connsiteX1" fmla="*/ 3030226 w 3068382"/>
              <a:gd name="connsiteY1" fmla="*/ 843844 h 2540529"/>
              <a:gd name="connsiteX2" fmla="*/ 3068382 w 3068382"/>
              <a:gd name="connsiteY2" fmla="*/ 923051 h 2540529"/>
              <a:gd name="connsiteX3" fmla="*/ 3068382 w 3068382"/>
              <a:gd name="connsiteY3" fmla="*/ 2301785 h 2540529"/>
              <a:gd name="connsiteX4" fmla="*/ 3030226 w 3068382"/>
              <a:gd name="connsiteY4" fmla="*/ 2380992 h 2540529"/>
              <a:gd name="connsiteX5" fmla="*/ 2949460 w 3068382"/>
              <a:gd name="connsiteY5" fmla="*/ 2513937 h 2540529"/>
              <a:gd name="connsiteX6" fmla="*/ 2929575 w 3068382"/>
              <a:gd name="connsiteY6" fmla="*/ 2540529 h 2540529"/>
              <a:gd name="connsiteX7" fmla="*/ 295261 w 3068382"/>
              <a:gd name="connsiteY7" fmla="*/ 2540529 h 2540529"/>
              <a:gd name="connsiteX8" fmla="*/ 275376 w 3068382"/>
              <a:gd name="connsiteY8" fmla="*/ 2513937 h 2540529"/>
              <a:gd name="connsiteX9" fmla="*/ 0 w 3068382"/>
              <a:gd name="connsiteY9" fmla="*/ 1612418 h 2540529"/>
              <a:gd name="connsiteX10" fmla="*/ 1612418 w 3068382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8382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8382" y="923051"/>
                </a:lnTo>
                <a:lnTo>
                  <a:pt x="3068382" y="2301785"/>
                </a:lnTo>
                <a:lnTo>
                  <a:pt x="3030226" y="2380992"/>
                </a:lnTo>
                <a:cubicBezTo>
                  <a:pt x="3005403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316" name="Picture 4" descr="Image result for ruby on rails">
            <a:extLst>
              <a:ext uri="{FF2B5EF4-FFF2-40B4-BE49-F238E27FC236}">
                <a16:creationId xmlns:a16="http://schemas.microsoft.com/office/drawing/2014/main" id="{BCA6D804-6C6A-45C6-947C-14A580BD6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046" y="5393104"/>
            <a:ext cx="2345355" cy="8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955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75" y="1204015"/>
            <a:ext cx="6962140" cy="4351338"/>
          </a:xfrm>
        </p:spPr>
      </p:pic>
      <p:sp>
        <p:nvSpPr>
          <p:cNvPr id="6" name="TextBox 5"/>
          <p:cNvSpPr txBox="1"/>
          <p:nvPr/>
        </p:nvSpPr>
        <p:spPr>
          <a:xfrm>
            <a:off x="7129220" y="4479010"/>
            <a:ext cx="2543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Joe Zack</a:t>
            </a:r>
          </a:p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@</a:t>
            </a:r>
            <a:r>
              <a:rPr lang="en-US" dirty="0" err="1">
                <a:solidFill>
                  <a:srgbClr val="615346"/>
                </a:solidFill>
                <a:latin typeface="Coolvetica" panose="020B0603030602020004" pitchFamily="34" charset="77"/>
              </a:rPr>
              <a:t>codingblocks</a:t>
            </a:r>
            <a:endParaRPr lang="en-US" dirty="0">
              <a:solidFill>
                <a:srgbClr val="615346"/>
              </a:solidFill>
              <a:latin typeface="Coolvetica" panose="020B0603030602020004" pitchFamily="34" charset="77"/>
            </a:endParaRPr>
          </a:p>
          <a:p>
            <a:r>
              <a:rPr lang="en-US" dirty="0" err="1">
                <a:solidFill>
                  <a:srgbClr val="615346"/>
                </a:solidFill>
                <a:latin typeface="Coolvetica" panose="020B0603030602020004" pitchFamily="34" charset="77"/>
              </a:rPr>
              <a:t>github.com</a:t>
            </a:r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/</a:t>
            </a:r>
            <a:r>
              <a:rPr lang="en-US" dirty="0" err="1">
                <a:solidFill>
                  <a:srgbClr val="615346"/>
                </a:solidFill>
                <a:latin typeface="Coolvetica" panose="020B0603030602020004" pitchFamily="34" charset="77"/>
              </a:rPr>
              <a:t>codingblocks</a:t>
            </a:r>
            <a:endParaRPr lang="en-US" dirty="0">
              <a:solidFill>
                <a:srgbClr val="615346"/>
              </a:solidFill>
              <a:latin typeface="Coolvetica" panose="020B0603030602020004" pitchFamily="34" charset="7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3276" y="4479010"/>
            <a:ext cx="378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Like this talk? Check out the show!</a:t>
            </a:r>
          </a:p>
        </p:txBody>
      </p:sp>
    </p:spTree>
    <p:extLst>
      <p:ext uri="{BB962C8B-B14F-4D97-AF65-F5344CB8AC3E}">
        <p14:creationId xmlns:p14="http://schemas.microsoft.com/office/powerpoint/2010/main" val="3479841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that's how we've always done it">
            <a:extLst>
              <a:ext uri="{FF2B5EF4-FFF2-40B4-BE49-F238E27FC236}">
                <a16:creationId xmlns:a16="http://schemas.microsoft.com/office/drawing/2014/main" id="{B3538B58-8FA6-4A06-8DC6-AEED0B2D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63" y="257175"/>
            <a:ext cx="6238875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00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32374"/>
            <a:ext cx="3566938" cy="2838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rgbClr val="615346"/>
                </a:solidFill>
                <a:latin typeface="+mj-lt"/>
                <a:cs typeface="Consolas" panose="020B0609020204030204" pitchFamily="49" charset="0"/>
              </a:rPr>
              <a:t>JavaScript</a:t>
            </a:r>
          </a:p>
          <a:p>
            <a:pPr marL="0" indent="0">
              <a:buNone/>
            </a:pPr>
            <a:r>
              <a:rPr lang="en-US" sz="6000" dirty="0">
                <a:solidFill>
                  <a:srgbClr val="615346"/>
                </a:solidFill>
                <a:latin typeface="+mj-lt"/>
                <a:cs typeface="Consolas" panose="020B0609020204030204" pitchFamily="49" charset="0"/>
              </a:rPr>
              <a:t>APIs</a:t>
            </a:r>
          </a:p>
          <a:p>
            <a:pPr marL="0" indent="0">
              <a:buNone/>
            </a:pPr>
            <a:r>
              <a:rPr lang="en-US" sz="6000" dirty="0">
                <a:solidFill>
                  <a:srgbClr val="615346"/>
                </a:solidFill>
                <a:latin typeface="+mj-lt"/>
                <a:cs typeface="Consolas" panose="020B0609020204030204" pitchFamily="49" charset="0"/>
              </a:rPr>
              <a:t>Markup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82A5E7-D35B-4DEA-8C1D-FC28A8758B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00000" detail="10"/>
                    </a14:imgEffect>
                  </a14:imgLayer>
                </a14:imgProps>
              </a:ext>
            </a:extLst>
          </a:blip>
          <a:srcRect r="62070"/>
          <a:stretch/>
        </p:blipFill>
        <p:spPr>
          <a:xfrm>
            <a:off x="1464042" y="2335839"/>
            <a:ext cx="4183870" cy="1831086"/>
          </a:xfrm>
          <a:prstGeom prst="rect">
            <a:avLst/>
          </a:prstGeom>
          <a:noFill/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86463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523" y="124712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>
                <a:solidFill>
                  <a:srgbClr val="615346"/>
                </a:solidFill>
              </a:rPr>
              <a:t>JAVASCRIPT</a:t>
            </a:r>
          </a:p>
          <a:p>
            <a:pPr marL="0" indent="0">
              <a:buNone/>
            </a:pPr>
            <a:r>
              <a:rPr lang="en-US" sz="9600" dirty="0">
                <a:solidFill>
                  <a:srgbClr val="615346"/>
                </a:solidFill>
              </a:rPr>
              <a:t>API</a:t>
            </a:r>
          </a:p>
          <a:p>
            <a:pPr marL="0" indent="0">
              <a:buNone/>
            </a:pPr>
            <a:r>
              <a:rPr lang="en-US" sz="9600" dirty="0">
                <a:solidFill>
                  <a:srgbClr val="615346"/>
                </a:solidFill>
              </a:rPr>
              <a:t>Markup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5E9A80-E37E-FE4F-9471-6433BA2FC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274" y="0"/>
            <a:ext cx="13566710" cy="782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0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F4A3A4-4814-4D74-BA90-0AC2C3DF9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Best Practices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6C3CAE39-C6B0-49E3-B510-7CEB11A8CC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658498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118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523" y="124712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>
                <a:solidFill>
                  <a:srgbClr val="615346"/>
                </a:solidFill>
              </a:rPr>
              <a:t>JAVASCRIPT</a:t>
            </a:r>
          </a:p>
          <a:p>
            <a:pPr marL="0" indent="0">
              <a:buNone/>
            </a:pPr>
            <a:r>
              <a:rPr lang="en-US" sz="9600" dirty="0">
                <a:solidFill>
                  <a:srgbClr val="615346"/>
                </a:solidFill>
              </a:rPr>
              <a:t>API</a:t>
            </a:r>
          </a:p>
          <a:p>
            <a:pPr marL="0" indent="0">
              <a:buNone/>
            </a:pPr>
            <a:r>
              <a:rPr lang="en-US" sz="9600" dirty="0">
                <a:solidFill>
                  <a:srgbClr val="615346"/>
                </a:solidFill>
              </a:rPr>
              <a:t>Markup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5E9A80-E37E-FE4F-9471-6433BA2FC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274" y="0"/>
            <a:ext cx="13566710" cy="782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94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59D76E-3C0C-9E4C-8C01-E376C1811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8" b="58440"/>
          <a:stretch/>
        </p:blipFill>
        <p:spPr>
          <a:xfrm>
            <a:off x="246576" y="1900883"/>
            <a:ext cx="11698847" cy="347785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58747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59D76E-3C0C-9E4C-8C01-E376C1811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44713" r="123" b="10969"/>
          <a:stretch/>
        </p:blipFill>
        <p:spPr>
          <a:xfrm>
            <a:off x="113958" y="1802484"/>
            <a:ext cx="12078042" cy="379574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21820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7756-9514-4344-B287-DA5A47555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The Benefits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79A2BD-A0CC-4B4A-986D-40D907409A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51579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6811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838</Words>
  <Application>Microsoft Office PowerPoint</Application>
  <PresentationFormat>Widescreen</PresentationFormat>
  <Paragraphs>173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Coolvetica</vt:lpstr>
      <vt:lpstr>Office Theme</vt:lpstr>
      <vt:lpstr>PowerPoint Presentation</vt:lpstr>
      <vt:lpstr>PowerPoint Presentation</vt:lpstr>
      <vt:lpstr>PowerPoint Presentation</vt:lpstr>
      <vt:lpstr>PowerPoint Presentation</vt:lpstr>
      <vt:lpstr>Best Practices</vt:lpstr>
      <vt:lpstr>PowerPoint Presentation</vt:lpstr>
      <vt:lpstr>PowerPoint Presentation</vt:lpstr>
      <vt:lpstr>PowerPoint Presentation</vt:lpstr>
      <vt:lpstr>The Benefits</vt:lpstr>
      <vt:lpstr>Downsides?</vt:lpstr>
      <vt:lpstr>Why now?</vt:lpstr>
      <vt:lpstr>PowerPoint Presentation</vt:lpstr>
      <vt:lpstr>PowerPoint Presentation</vt:lpstr>
      <vt:lpstr>What techs are losing ground?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Zack</dc:creator>
  <cp:lastModifiedBy>Joe Zack</cp:lastModifiedBy>
  <cp:revision>1</cp:revision>
  <dcterms:created xsi:type="dcterms:W3CDTF">2019-02-05T04:32:09Z</dcterms:created>
  <dcterms:modified xsi:type="dcterms:W3CDTF">2019-02-05T04:37:28Z</dcterms:modified>
</cp:coreProperties>
</file>